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350" r:id="rId2"/>
    <p:sldId id="590" r:id="rId3"/>
    <p:sldId id="351" r:id="rId4"/>
    <p:sldId id="336" r:id="rId5"/>
    <p:sldId id="353" r:id="rId6"/>
    <p:sldId id="3879" r:id="rId7"/>
    <p:sldId id="355" r:id="rId8"/>
    <p:sldId id="356" r:id="rId9"/>
    <p:sldId id="1080" r:id="rId10"/>
    <p:sldId id="264" r:id="rId11"/>
    <p:sldId id="358" r:id="rId12"/>
    <p:sldId id="359" r:id="rId13"/>
    <p:sldId id="360" r:id="rId14"/>
    <p:sldId id="361" r:id="rId15"/>
    <p:sldId id="362" r:id="rId16"/>
    <p:sldId id="1081" r:id="rId17"/>
    <p:sldId id="364" r:id="rId18"/>
    <p:sldId id="1076" r:id="rId19"/>
    <p:sldId id="1077" r:id="rId20"/>
    <p:sldId id="367" r:id="rId21"/>
    <p:sldId id="368" r:id="rId22"/>
    <p:sldId id="370" r:id="rId23"/>
    <p:sldId id="36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92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06461630640106E-2"/>
          <c:y val="3.2403986084610356E-2"/>
          <c:w val="0.85209989945901532"/>
          <c:h val="0.82344350688602097"/>
        </c:manualLayout>
      </c:layout>
      <c:barChart>
        <c:barDir val="col"/>
        <c:grouping val="stacked"/>
        <c:varyColors val="0"/>
        <c:ser>
          <c:idx val="0"/>
          <c:order val="0"/>
          <c:tx>
            <c:strRef>
              <c:f>Sheet1!$B$1</c:f>
              <c:strCache>
                <c:ptCount val="1"/>
                <c:pt idx="0">
                  <c:v>Your contribution </c:v>
                </c:pt>
              </c:strCache>
            </c:strRef>
          </c:tx>
          <c:spPr>
            <a:solidFill>
              <a:schemeClr val="accent1"/>
            </a:solidFill>
            <a:ln>
              <a:noFill/>
            </a:ln>
            <a:effectLst/>
          </c:spPr>
          <c:invertIfNegative val="0"/>
          <c:dLbls>
            <c:dLbl>
              <c:idx val="2"/>
              <c:layout>
                <c:manualLayout>
                  <c:x val="-5.558465280016806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58-A848-9F96-2F5556C0D597}"/>
                </c:ext>
              </c:extLst>
            </c:dLbl>
            <c:numFmt formatCode="[$$-409]#,##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Year 10</c:v>
                </c:pt>
                <c:pt idx="1">
                  <c:v>Year 20</c:v>
                </c:pt>
                <c:pt idx="2">
                  <c:v>Year 30</c:v>
                </c:pt>
              </c:strCache>
            </c:strRef>
          </c:cat>
          <c:val>
            <c:numRef>
              <c:f>Sheet1!$B$2:$B$4</c:f>
              <c:numCache>
                <c:formatCode>#,##0</c:formatCode>
                <c:ptCount val="3"/>
                <c:pt idx="0">
                  <c:v>32040</c:v>
                </c:pt>
                <c:pt idx="1">
                  <c:v>64080</c:v>
                </c:pt>
                <c:pt idx="2">
                  <c:v>96120</c:v>
                </c:pt>
              </c:numCache>
            </c:numRef>
          </c:val>
          <c:extLst>
            <c:ext xmlns:c16="http://schemas.microsoft.com/office/drawing/2014/chart" uri="{C3380CC4-5D6E-409C-BE32-E72D297353CC}">
              <c16:uniqueId val="{00000000-3CC4-224E-9469-980FA22E38D7}"/>
            </c:ext>
          </c:extLst>
        </c:ser>
        <c:ser>
          <c:idx val="1"/>
          <c:order val="1"/>
          <c:tx>
            <c:strRef>
              <c:f>Sheet1!$C$1</c:f>
              <c:strCache>
                <c:ptCount val="1"/>
                <c:pt idx="0">
                  <c:v>Compound earnings </c:v>
                </c:pt>
              </c:strCache>
            </c:strRef>
          </c:tx>
          <c:spPr>
            <a:solidFill>
              <a:schemeClr val="accent2"/>
            </a:solidFill>
            <a:ln>
              <a:noFill/>
            </a:ln>
            <a:effectLst/>
          </c:spPr>
          <c:invertIfNegative val="0"/>
          <c:dLbls>
            <c:dLbl>
              <c:idx val="2"/>
              <c:layout>
                <c:manualLayout>
                  <c:x val="-9.26410880002801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58-A848-9F96-2F5556C0D597}"/>
                </c:ext>
              </c:extLst>
            </c:dLbl>
            <c:numFmt formatCode="[$$-409]#,##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Year 10</c:v>
                </c:pt>
                <c:pt idx="1">
                  <c:v>Year 20</c:v>
                </c:pt>
                <c:pt idx="2">
                  <c:v>Year 30</c:v>
                </c:pt>
              </c:strCache>
            </c:strRef>
          </c:cat>
          <c:val>
            <c:numRef>
              <c:f>Sheet1!$C$2:$C$4</c:f>
              <c:numCache>
                <c:formatCode>#,##0</c:formatCode>
                <c:ptCount val="3"/>
                <c:pt idx="0">
                  <c:v>9421</c:v>
                </c:pt>
                <c:pt idx="1">
                  <c:v>45671</c:v>
                </c:pt>
                <c:pt idx="2">
                  <c:v>126109</c:v>
                </c:pt>
              </c:numCache>
            </c:numRef>
          </c:val>
          <c:extLst>
            <c:ext xmlns:c16="http://schemas.microsoft.com/office/drawing/2014/chart" uri="{C3380CC4-5D6E-409C-BE32-E72D297353CC}">
              <c16:uniqueId val="{00000001-3CC4-224E-9469-980FA22E38D7}"/>
            </c:ext>
          </c:extLst>
        </c:ser>
        <c:dLbls>
          <c:showLegendKey val="0"/>
          <c:showVal val="0"/>
          <c:showCatName val="0"/>
          <c:showSerName val="0"/>
          <c:showPercent val="0"/>
          <c:showBubbleSize val="0"/>
        </c:dLbls>
        <c:gapWidth val="70"/>
        <c:overlap val="100"/>
        <c:axId val="1625854031"/>
        <c:axId val="1625876719"/>
      </c:barChart>
      <c:catAx>
        <c:axId val="1625854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25876719"/>
        <c:crosses val="autoZero"/>
        <c:auto val="1"/>
        <c:lblAlgn val="ctr"/>
        <c:lblOffset val="100"/>
        <c:noMultiLvlLbl val="0"/>
      </c:catAx>
      <c:valAx>
        <c:axId val="1625876719"/>
        <c:scaling>
          <c:orientation val="minMax"/>
          <c:max val="250000"/>
          <c:min val="0"/>
        </c:scaling>
        <c:delete val="0"/>
        <c:axPos val="l"/>
        <c:majorGridlines>
          <c:spPr>
            <a:ln w="9525" cap="flat" cmpd="sng" algn="ctr">
              <a:solidFill>
                <a:schemeClr val="tx1">
                  <a:lumMod val="15000"/>
                  <a:lumOff val="85000"/>
                </a:schemeClr>
              </a:solidFill>
              <a:round/>
            </a:ln>
            <a:effectLst/>
          </c:spPr>
        </c:majorGridlines>
        <c:numFmt formatCode="[$$-409]#,##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25854031"/>
        <c:crosses val="autoZero"/>
        <c:crossBetween val="between"/>
        <c:majorUnit val="50000"/>
        <c:min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9CC-1F4C-B18B-027917E75C9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9CC-1F4C-B18B-027917E75C9A}"/>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2-7004-CD43-B3AF-08E1FFBF331D}"/>
              </c:ext>
            </c:extLst>
          </c:dPt>
          <c:cat>
            <c:strRef>
              <c:f>Sheet1!$A$2:$A$4</c:f>
              <c:strCache>
                <c:ptCount val="3"/>
                <c:pt idx="0">
                  <c:v>Only large stocks</c:v>
                </c:pt>
                <c:pt idx="1">
                  <c:v>Only US bonds</c:v>
                </c:pt>
                <c:pt idx="2">
                  <c:v>Cash</c:v>
                </c:pt>
              </c:strCache>
            </c:strRef>
          </c:cat>
          <c:val>
            <c:numRef>
              <c:f>Sheet1!$B$2:$B$4</c:f>
              <c:numCache>
                <c:formatCode>General</c:formatCode>
                <c:ptCount val="3"/>
                <c:pt idx="0">
                  <c:v>5</c:v>
                </c:pt>
                <c:pt idx="1">
                  <c:v>4</c:v>
                </c:pt>
                <c:pt idx="2">
                  <c:v>1</c:v>
                </c:pt>
              </c:numCache>
            </c:numRef>
          </c:val>
          <c:extLst>
            <c:ext xmlns:c16="http://schemas.microsoft.com/office/drawing/2014/chart" uri="{C3380CC4-5D6E-409C-BE32-E72D297353CC}">
              <c16:uniqueId val="{00000000-7004-CD43-B3AF-08E1FFBF331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BAE-FB41-B459-A8E1D2BB42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BAE-FB41-B459-A8E1D2BB422D}"/>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2-7004-CD43-B3AF-08E1FFBF331D}"/>
              </c:ext>
            </c:extLst>
          </c:dPt>
          <c:cat>
            <c:strRef>
              <c:f>Sheet1!$A$2:$A$4</c:f>
              <c:strCache>
                <c:ptCount val="3"/>
                <c:pt idx="0">
                  <c:v>Only large stocks</c:v>
                </c:pt>
                <c:pt idx="1">
                  <c:v>Only US bonds</c:v>
                </c:pt>
                <c:pt idx="2">
                  <c:v>Cash</c:v>
                </c:pt>
              </c:strCache>
            </c:strRef>
          </c:cat>
          <c:val>
            <c:numRef>
              <c:f>Sheet1!$B$2:$B$4</c:f>
              <c:numCache>
                <c:formatCode>General</c:formatCode>
                <c:ptCount val="3"/>
                <c:pt idx="0">
                  <c:v>5</c:v>
                </c:pt>
                <c:pt idx="1">
                  <c:v>4</c:v>
                </c:pt>
                <c:pt idx="2">
                  <c:v>1</c:v>
                </c:pt>
              </c:numCache>
            </c:numRef>
          </c:val>
          <c:extLst>
            <c:ext xmlns:c16="http://schemas.microsoft.com/office/drawing/2014/chart" uri="{C3380CC4-5D6E-409C-BE32-E72D297353CC}">
              <c16:uniqueId val="{00000000-7004-CD43-B3AF-08E1FFBF331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D6E-8D4E-894E-D6871F5586A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D6E-8D4E-894E-D6871F5586A5}"/>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1D6E-8D4E-894E-D6871F5586A5}"/>
              </c:ext>
            </c:extLst>
          </c:dPt>
          <c:cat>
            <c:strRef>
              <c:f>Sheet1!$A$2:$A$4</c:f>
              <c:strCache>
                <c:ptCount val="3"/>
                <c:pt idx="0">
                  <c:v>Only large stocks</c:v>
                </c:pt>
                <c:pt idx="1">
                  <c:v>Only US bonds</c:v>
                </c:pt>
                <c:pt idx="2">
                  <c:v>Cash</c:v>
                </c:pt>
              </c:strCache>
            </c:strRef>
          </c:cat>
          <c:val>
            <c:numRef>
              <c:f>Sheet1!$B$2:$B$4</c:f>
              <c:numCache>
                <c:formatCode>General</c:formatCode>
                <c:ptCount val="3"/>
                <c:pt idx="0">
                  <c:v>5</c:v>
                </c:pt>
                <c:pt idx="1">
                  <c:v>4</c:v>
                </c:pt>
                <c:pt idx="2">
                  <c:v>1</c:v>
                </c:pt>
              </c:numCache>
            </c:numRef>
          </c:val>
          <c:extLst>
            <c:ext xmlns:c16="http://schemas.microsoft.com/office/drawing/2014/chart" uri="{C3380CC4-5D6E-409C-BE32-E72D297353CC}">
              <c16:uniqueId val="{00000006-1D6E-8D4E-894E-D6871F5586A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0.14446</cdr:x>
      <cdr:y>0.32508</cdr:y>
    </cdr:from>
    <cdr:to>
      <cdr:x>0.28444</cdr:x>
      <cdr:y>0.38514</cdr:y>
    </cdr:to>
    <cdr:cxnSp macro="">
      <cdr:nvCxnSpPr>
        <cdr:cNvPr id="3" name="Straight Connector 2">
          <a:extLst xmlns:a="http://schemas.openxmlformats.org/drawingml/2006/main">
            <a:ext uri="{FF2B5EF4-FFF2-40B4-BE49-F238E27FC236}">
              <a16:creationId xmlns:a16="http://schemas.microsoft.com/office/drawing/2014/main" id="{B0755861-DCE2-BB4F-B289-F5D5704DF384}"/>
            </a:ext>
          </a:extLst>
        </cdr:cNvPr>
        <cdr:cNvCxnSpPr/>
      </cdr:nvCxnSpPr>
      <cdr:spPr>
        <a:xfrm xmlns:a="http://schemas.openxmlformats.org/drawingml/2006/main">
          <a:off x="547166" y="1007356"/>
          <a:ext cx="530225" cy="186109"/>
        </a:xfrm>
        <a:prstGeom xmlns:a="http://schemas.openxmlformats.org/drawingml/2006/main" prst="line">
          <a:avLst/>
        </a:prstGeom>
        <a:ln xmlns:a="http://schemas.openxmlformats.org/drawingml/2006/main" w="12700">
          <a:solidFill>
            <a:schemeClr val="bg1"/>
          </a:solidFill>
          <a:miter lim="800000"/>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0.14446</cdr:x>
      <cdr:y>0.32508</cdr:y>
    </cdr:from>
    <cdr:to>
      <cdr:x>0.28444</cdr:x>
      <cdr:y>0.38514</cdr:y>
    </cdr:to>
    <cdr:cxnSp macro="">
      <cdr:nvCxnSpPr>
        <cdr:cNvPr id="3" name="Straight Connector 2">
          <a:extLst xmlns:a="http://schemas.openxmlformats.org/drawingml/2006/main">
            <a:ext uri="{FF2B5EF4-FFF2-40B4-BE49-F238E27FC236}">
              <a16:creationId xmlns:a16="http://schemas.microsoft.com/office/drawing/2014/main" id="{B0755861-DCE2-BB4F-B289-F5D5704DF384}"/>
            </a:ext>
          </a:extLst>
        </cdr:cNvPr>
        <cdr:cNvCxnSpPr/>
      </cdr:nvCxnSpPr>
      <cdr:spPr>
        <a:xfrm xmlns:a="http://schemas.openxmlformats.org/drawingml/2006/main">
          <a:off x="547166" y="1007356"/>
          <a:ext cx="530225" cy="186109"/>
        </a:xfrm>
        <a:prstGeom xmlns:a="http://schemas.openxmlformats.org/drawingml/2006/main" prst="line">
          <a:avLst/>
        </a:prstGeom>
        <a:ln xmlns:a="http://schemas.openxmlformats.org/drawingml/2006/main" w="12700">
          <a:solidFill>
            <a:schemeClr val="bg1"/>
          </a:solidFill>
          <a:miter lim="800000"/>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EA5A6-F1B1-49BC-B917-37E4FF0B8059}" type="datetimeFigureOut">
              <a:rPr lang="en-US" smtClean="0"/>
              <a:t>7/30/2025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53875-6C2B-43AE-9DE7-43F5561A2CEC}" type="slidenum">
              <a:rPr lang="en-US" smtClean="0"/>
              <a:t>‹#›</a:t>
            </a:fld>
            <a:endParaRPr lang="en-US"/>
          </a:p>
        </p:txBody>
      </p:sp>
    </p:spTree>
    <p:extLst>
      <p:ext uri="{BB962C8B-B14F-4D97-AF65-F5344CB8AC3E}">
        <p14:creationId xmlns:p14="http://schemas.microsoft.com/office/powerpoint/2010/main" val="3505850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F0573C-F130-4D1E-A886-85FBB65D3A1B}" type="slidenum">
              <a:rPr lang="en-CA" smtClean="0"/>
              <a:pPr/>
              <a:t>1</a:t>
            </a:fld>
            <a:endParaRPr lang="en-CA" dirty="0"/>
          </a:p>
        </p:txBody>
      </p:sp>
    </p:spTree>
    <p:extLst>
      <p:ext uri="{BB962C8B-B14F-4D97-AF65-F5344CB8AC3E}">
        <p14:creationId xmlns:p14="http://schemas.microsoft.com/office/powerpoint/2010/main" val="3647731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b="0" dirty="0">
                <a:latin typeface="Arial" panose="020B0604020202020204" pitchFamily="34" charset="0"/>
              </a:rPr>
              <a:t>There are three different assets classes each with different levels of risk and return:</a:t>
            </a:r>
          </a:p>
          <a:p>
            <a:pPr marL="0" indent="0">
              <a:buNone/>
            </a:pPr>
            <a:r>
              <a:rPr lang="en-US" altLang="en-US" b="1" dirty="0">
                <a:latin typeface="Arial" panose="020B0604020202020204" pitchFamily="34" charset="0"/>
              </a:rPr>
              <a:t>1</a:t>
            </a:r>
            <a:r>
              <a:rPr lang="en-US" altLang="en-US" b="0" dirty="0">
                <a:latin typeface="Arial" panose="020B0604020202020204" pitchFamily="34" charset="0"/>
              </a:rPr>
              <a:t> Cash and cash equivalents</a:t>
            </a:r>
          </a:p>
          <a:p>
            <a:pPr marL="0" indent="0">
              <a:buNone/>
            </a:pPr>
            <a:r>
              <a:rPr lang="en-US" altLang="en-US" b="1" dirty="0">
                <a:latin typeface="Arial" panose="020B0604020202020204" pitchFamily="34" charset="0"/>
              </a:rPr>
              <a:t>2</a:t>
            </a:r>
            <a:r>
              <a:rPr lang="en-US" altLang="en-US" b="0" dirty="0">
                <a:latin typeface="Arial" panose="020B0604020202020204" pitchFamily="34" charset="0"/>
              </a:rPr>
              <a:t> Bonds</a:t>
            </a:r>
          </a:p>
          <a:p>
            <a:pPr marL="0" indent="0">
              <a:buNone/>
            </a:pPr>
            <a:r>
              <a:rPr lang="en-US" altLang="en-US" b="1" dirty="0">
                <a:latin typeface="Arial" panose="020B0604020202020204" pitchFamily="34" charset="0"/>
              </a:rPr>
              <a:t>3</a:t>
            </a:r>
            <a:r>
              <a:rPr lang="en-US" altLang="en-US" b="0" dirty="0">
                <a:latin typeface="Arial" panose="020B0604020202020204" pitchFamily="34" charset="0"/>
              </a:rPr>
              <a:t> Stocks</a:t>
            </a:r>
          </a:p>
          <a:p>
            <a:pPr marL="0" indent="0">
              <a:buNone/>
            </a:pPr>
            <a:endParaRPr lang="en-US" altLang="en-US" b="0" dirty="0">
              <a:latin typeface="Arial" panose="020B0604020202020204" pitchFamily="34" charset="0"/>
            </a:endParaRPr>
          </a:p>
          <a:p>
            <a:pPr marL="0" indent="0">
              <a:buNone/>
            </a:pPr>
            <a:r>
              <a:rPr lang="en-US" altLang="en-US" b="1" dirty="0">
                <a:latin typeface="Arial" panose="020B0604020202020204" pitchFamily="34" charset="0"/>
              </a:rPr>
              <a:t>Cash and cash equivalents</a:t>
            </a:r>
          </a:p>
          <a:p>
            <a:pPr marL="0" indent="0">
              <a:buNone/>
            </a:pPr>
            <a:endParaRPr lang="en-US" altLang="en-US" b="0" dirty="0">
              <a:latin typeface="Arial" panose="020B0604020202020204" pitchFamily="34" charset="0"/>
            </a:endParaRPr>
          </a:p>
          <a:p>
            <a:pPr marL="0" indent="0">
              <a:buNone/>
            </a:pPr>
            <a:r>
              <a:rPr lang="en-US" altLang="en-US" b="0" dirty="0">
                <a:latin typeface="Arial" panose="020B0604020202020204" pitchFamily="34" charset="0"/>
              </a:rPr>
              <a:t>Cash investments are easily redeemable and are considered to be low risk and to offer high liquidity. The downsides to cash investments are a low interest rate and the fact that a favorable interest rate can only be locked in temporarily. Examples of cash and cash equivalents include money market funds, bank accounts, and certificates of deposit (CDs).</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10</a:t>
            </a:fld>
            <a:endParaRPr lang="en-CA" dirty="0"/>
          </a:p>
        </p:txBody>
      </p:sp>
    </p:spTree>
    <p:extLst>
      <p:ext uri="{BB962C8B-B14F-4D97-AF65-F5344CB8AC3E}">
        <p14:creationId xmlns:p14="http://schemas.microsoft.com/office/powerpoint/2010/main" val="601553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b="1" dirty="0"/>
              <a:t>Bonds</a:t>
            </a:r>
          </a:p>
          <a:p>
            <a:pPr marL="0" indent="0">
              <a:buNone/>
            </a:pPr>
            <a:endParaRPr lang="en-US" altLang="en-US" dirty="0"/>
          </a:p>
          <a:p>
            <a:pPr marL="0" indent="0">
              <a:buNone/>
            </a:pPr>
            <a:r>
              <a:rPr lang="en-US" altLang="en-US" dirty="0"/>
              <a:t>A</a:t>
            </a:r>
            <a:r>
              <a:rPr lang="en-US" altLang="en-US" b="0" dirty="0"/>
              <a:t> bond </a:t>
            </a:r>
            <a:r>
              <a:rPr lang="en-US" altLang="en-US" dirty="0"/>
              <a:t>is a loan offered to a company or government from an investor/investors. </a:t>
            </a:r>
          </a:p>
          <a:p>
            <a:endParaRPr lang="en-US" altLang="en-US" dirty="0"/>
          </a:p>
          <a:p>
            <a:pPr marL="0" indent="0">
              <a:buNone/>
            </a:pPr>
            <a:r>
              <a:rPr lang="en-US" altLang="en-US" dirty="0"/>
              <a:t>Companies issue bonds to finance business projects and governments issue bonds to build roads and schools. </a:t>
            </a:r>
          </a:p>
          <a:p>
            <a:endParaRPr lang="en-US" altLang="en-US" dirty="0"/>
          </a:p>
          <a:p>
            <a:pPr marL="0" indent="0">
              <a:buNone/>
            </a:pPr>
            <a:r>
              <a:rPr lang="en-US" altLang="en-US" dirty="0"/>
              <a:t>A bond investor agrees to lend money to a company or government in exchange for a fixed amount of interest every year and a return of principal at maturity.</a:t>
            </a:r>
          </a:p>
          <a:p>
            <a:endParaRPr lang="en-US" altLang="ja-JP" dirty="0"/>
          </a:p>
          <a:p>
            <a:pPr marL="0" indent="0">
              <a:buNone/>
            </a:pPr>
            <a:r>
              <a:rPr lang="en-US" altLang="ja-JP" dirty="0"/>
              <a:t>Bonds are related to interest rates: When interest rates rise, bond prices fall because new bonds are issued at higher rates, so the current bond paying a lower rate isn’t as attractive. When interest rates fall, bond prices rise because the current bond is more attractive as it’s paying a higher rate than a new bond; therefore, interest rates drive the bond market.</a:t>
            </a:r>
          </a:p>
          <a:p>
            <a:endParaRPr lang="en-US" altLang="ja-JP"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altLang="ja-JP" dirty="0"/>
              <a:t>Because bonds are fixed-income investments, they provide lower potential for gain or loss.</a:t>
            </a:r>
            <a:endParaRPr lang="en-US" dirty="0"/>
          </a:p>
          <a:p>
            <a:endParaRPr lang="en-US" altLang="ja-JP"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11</a:t>
            </a:fld>
            <a:endParaRPr lang="en-CA" dirty="0"/>
          </a:p>
        </p:txBody>
      </p:sp>
    </p:spTree>
    <p:extLst>
      <p:ext uri="{BB962C8B-B14F-4D97-AF65-F5344CB8AC3E}">
        <p14:creationId xmlns:p14="http://schemas.microsoft.com/office/powerpoint/2010/main" val="43407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b="1" dirty="0"/>
              <a:t>Stocks</a:t>
            </a:r>
          </a:p>
          <a:p>
            <a:pPr marL="0" indent="0">
              <a:buNone/>
            </a:pPr>
            <a:endParaRPr lang="en-US" altLang="en-US" dirty="0"/>
          </a:p>
          <a:p>
            <a:pPr marL="0" indent="0">
              <a:buNone/>
            </a:pPr>
            <a:r>
              <a:rPr lang="en-US" altLang="en-US" b="0" dirty="0"/>
              <a:t>Stocks </a:t>
            </a:r>
            <a:r>
              <a:rPr lang="en-US" altLang="en-US" dirty="0"/>
              <a:t>are ownership in a company and are sold in the market.</a:t>
            </a:r>
          </a:p>
          <a:p>
            <a:pPr marL="0" indent="0">
              <a:buNone/>
            </a:pPr>
            <a:endParaRPr lang="en-US" altLang="en-US" dirty="0"/>
          </a:p>
          <a:p>
            <a:pPr marL="0" indent="0">
              <a:buNone/>
            </a:pPr>
            <a:r>
              <a:rPr lang="en-US" altLang="en-US" dirty="0"/>
              <a:t>The price of a stock is determined by how much a buyer is willing to pay or how much a seller is asking for the stock.</a:t>
            </a:r>
          </a:p>
          <a:p>
            <a:endParaRPr lang="en-US" altLang="en-US" dirty="0"/>
          </a:p>
          <a:p>
            <a:pPr marL="0" indent="0">
              <a:buNone/>
            </a:pPr>
            <a:r>
              <a:rPr lang="en-US" altLang="en-US" dirty="0"/>
              <a:t>Over the long term, a stock’s price is </a:t>
            </a:r>
            <a:r>
              <a:rPr lang="en-US" altLang="ja-JP" dirty="0"/>
              <a:t>determined by </a:t>
            </a:r>
            <a:r>
              <a:rPr lang="en-US" altLang="en-US" dirty="0"/>
              <a:t>a company</a:t>
            </a:r>
            <a:r>
              <a:rPr lang="ja-JP" altLang="en-US" dirty="0"/>
              <a:t>’</a:t>
            </a:r>
            <a:r>
              <a:rPr lang="en-US" altLang="ja-JP" dirty="0"/>
              <a:t>s prospects, profits, and so on. In the short term, a stock</a:t>
            </a:r>
            <a:r>
              <a:rPr lang="ja-JP" altLang="en-US" dirty="0"/>
              <a:t>’</a:t>
            </a:r>
            <a:r>
              <a:rPr lang="en-US" altLang="ja-JP" dirty="0"/>
              <a:t>s price can fluctuate widely in response to news, the economy, and interest rates. </a:t>
            </a:r>
          </a:p>
          <a:p>
            <a:endParaRPr lang="en-US" altLang="ja-JP" dirty="0"/>
          </a:p>
          <a:p>
            <a:pPr marL="0" indent="0">
              <a:buNone/>
            </a:pPr>
            <a:r>
              <a:rPr lang="en-US" altLang="ja-JP" dirty="0"/>
              <a:t>Stocks involve higher risk than other types of investments but have historically offered the greatest potential for capital growth.</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12</a:t>
            </a:fld>
            <a:endParaRPr lang="en-CA" dirty="0"/>
          </a:p>
        </p:txBody>
      </p:sp>
    </p:spTree>
    <p:extLst>
      <p:ext uri="{BB962C8B-B14F-4D97-AF65-F5344CB8AC3E}">
        <p14:creationId xmlns:p14="http://schemas.microsoft.com/office/powerpoint/2010/main" val="1122272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i="0" dirty="0">
              <a:solidFill>
                <a:srgbClr val="222222"/>
              </a:solidFill>
              <a:effectLst/>
            </a:endParaRPr>
          </a:p>
          <a:p>
            <a:pPr marL="0" indent="0">
              <a:buNone/>
            </a:pPr>
            <a:endParaRPr lang="en-US" b="1" i="0" strike="noStrike" dirty="0">
              <a:solidFill>
                <a:srgbClr val="222222"/>
              </a:solidFill>
              <a:effectLst/>
            </a:endParaRPr>
          </a:p>
          <a:p>
            <a:pPr marL="0" indent="0">
              <a:buNone/>
            </a:pPr>
            <a:r>
              <a:rPr lang="en-US" b="0" i="0" strike="noStrike" dirty="0">
                <a:solidFill>
                  <a:srgbClr val="222222"/>
                </a:solidFill>
                <a:effectLst/>
              </a:rPr>
              <a:t>Diversification tries to reduce risk by spreading investments among various asset classes.</a:t>
            </a:r>
          </a:p>
          <a:p>
            <a:pPr marL="0" indent="0">
              <a:buNone/>
            </a:pPr>
            <a:endParaRPr lang="en-US" b="0" i="0" strike="noStrike" dirty="0">
              <a:solidFill>
                <a:srgbClr val="222222"/>
              </a:solidFill>
              <a:effectLst/>
            </a:endParaRPr>
          </a:p>
          <a:p>
            <a:pPr marL="0" indent="0">
              <a:buNone/>
            </a:pPr>
            <a:r>
              <a:rPr lang="en-US" b="0" i="0" strike="noStrike" dirty="0">
                <a:solidFill>
                  <a:srgbClr val="222222"/>
                </a:solidFill>
                <a:effectLst/>
              </a:rPr>
              <a:t>It aims to maximize returns by investing in different areas that would each react differently to the same event (e.g., the pandemic, in which toilet paper supplies and airlines reacted in different ways). </a:t>
            </a:r>
          </a:p>
          <a:p>
            <a:endParaRPr lang="en-US" b="0" i="0" strike="noStrike" dirty="0">
              <a:solidFill>
                <a:srgbClr val="222222"/>
              </a:solidFill>
              <a:effectLst/>
            </a:endParaRPr>
          </a:p>
          <a:p>
            <a:pPr marL="0" indent="0">
              <a:buNone/>
            </a:pPr>
            <a:r>
              <a:rPr lang="en-US" b="0" i="0" strike="noStrike" dirty="0">
                <a:solidFill>
                  <a:srgbClr val="222222"/>
                </a:solidFill>
                <a:effectLst/>
              </a:rPr>
              <a:t>In the example above, you can see only investing in stocks isn’t considered diversified; investing in only one stock, one bond, and one cash doesn’t count either. Ideally, you want to invest in a </a:t>
            </a:r>
            <a:r>
              <a:rPr lang="en-US" b="0" i="0" strike="noStrike" dirty="0">
                <a:solidFill>
                  <a:schemeClr val="accent1"/>
                </a:solidFill>
                <a:effectLst/>
              </a:rPr>
              <a:t>variety </a:t>
            </a:r>
            <a:r>
              <a:rPr lang="en-US" b="0" i="0" strike="noStrike" dirty="0">
                <a:solidFill>
                  <a:srgbClr val="222222"/>
                </a:solidFill>
                <a:effectLst/>
              </a:rPr>
              <a:t>of stocks and bonds and some cash to balance out market volatility. </a:t>
            </a:r>
          </a:p>
          <a:p>
            <a:pPr marL="0" marR="0" indent="0">
              <a:lnSpc>
                <a:spcPct val="107000"/>
              </a:lnSpc>
              <a:spcBef>
                <a:spcPts val="0"/>
              </a:spcBef>
              <a:spcAft>
                <a:spcPts val="800"/>
              </a:spcAft>
              <a:buNone/>
            </a:pPr>
            <a:endParaRPr lang="en-US" sz="1200" dirty="0">
              <a:effectLst/>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13</a:t>
            </a:fld>
            <a:endParaRPr lang="en-CA" dirty="0"/>
          </a:p>
        </p:txBody>
      </p:sp>
    </p:spTree>
    <p:extLst>
      <p:ext uri="{BB962C8B-B14F-4D97-AF65-F5344CB8AC3E}">
        <p14:creationId xmlns:p14="http://schemas.microsoft.com/office/powerpoint/2010/main" val="308456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5000"/>
              </a:spcBef>
              <a:spcAft>
                <a:spcPts val="0"/>
              </a:spcAft>
              <a:buClr>
                <a:schemeClr val="tx1"/>
              </a:buClr>
              <a:buSzTx/>
              <a:buFont typeface="Arial" panose="020B0604020202020204" pitchFamily="34" charset="0"/>
              <a:buNone/>
              <a:tabLst/>
              <a:defRPr/>
            </a:pPr>
            <a:r>
              <a:rPr lang="en-US" b="0" i="0" dirty="0">
                <a:effectLst/>
                <a:ea typeface="Calibri" panose="020F0502020204030204" pitchFamily="34" charset="0"/>
                <a:cs typeface="Calibri" panose="020F0502020204030204" pitchFamily="34" charset="0"/>
              </a:rPr>
              <a:t>Putting your money in different asset classes is called asset allocation.</a:t>
            </a:r>
          </a:p>
          <a:p>
            <a:pPr marL="0" marR="0" lvl="0" indent="0" algn="l" defTabSz="914400" rtl="0" eaLnBrk="1" fontAlgn="auto" latinLnBrk="0" hangingPunct="1">
              <a:lnSpc>
                <a:spcPct val="100000"/>
              </a:lnSpc>
              <a:spcBef>
                <a:spcPct val="5000"/>
              </a:spcBef>
              <a:spcAft>
                <a:spcPts val="0"/>
              </a:spcAft>
              <a:buClr>
                <a:schemeClr val="tx1"/>
              </a:buClr>
              <a:buSzTx/>
              <a:buFont typeface="Arial" panose="020B0604020202020204" pitchFamily="34" charset="0"/>
              <a:buNone/>
              <a:tabLst/>
              <a:defRPr/>
            </a:pPr>
            <a:endParaRPr lang="en-US" altLang="en-US" dirty="0"/>
          </a:p>
          <a:p>
            <a:pPr marL="0" marR="0" lvl="0" indent="0" algn="l" defTabSz="914400" rtl="0" eaLnBrk="1" fontAlgn="auto" latinLnBrk="0" hangingPunct="1">
              <a:lnSpc>
                <a:spcPct val="100000"/>
              </a:lnSpc>
              <a:spcBef>
                <a:spcPct val="5000"/>
              </a:spcBef>
              <a:spcAft>
                <a:spcPts val="0"/>
              </a:spcAft>
              <a:buClr>
                <a:schemeClr val="tx1"/>
              </a:buClr>
              <a:buSzTx/>
              <a:buFont typeface="Arial" panose="020B0604020202020204" pitchFamily="34" charset="0"/>
              <a:buNone/>
              <a:tabLst/>
              <a:defRPr/>
            </a:pPr>
            <a:r>
              <a:rPr lang="en-US" altLang="en-US" b="0" strike="noStrike" dirty="0"/>
              <a:t>With asset allocation, you select </a:t>
            </a:r>
            <a:r>
              <a:rPr lang="en-US" altLang="en-US" b="0" dirty="0"/>
              <a:t>the right mix of stocks, bonds, and cash for your investment portfolio. The goal </a:t>
            </a:r>
            <a:r>
              <a:rPr lang="en-US" altLang="en-US" b="0" strike="noStrike" dirty="0">
                <a:effectLst/>
              </a:rPr>
              <a:t>is to </a:t>
            </a:r>
            <a:r>
              <a:rPr lang="en-US" b="0" strike="noStrike" dirty="0">
                <a:effectLst/>
                <a:ea typeface="Calibri" panose="020F0502020204030204" pitchFamily="34" charset="0"/>
                <a:cs typeface="ManulifeJHSansOptimized-Light"/>
              </a:rPr>
              <a:t>help </a:t>
            </a:r>
            <a:r>
              <a:rPr lang="en-US" b="0" dirty="0">
                <a:effectLst/>
                <a:ea typeface="Calibri" panose="020F0502020204030204" pitchFamily="34" charset="0"/>
                <a:cs typeface="ManulifeJHSansOptimized-Light"/>
              </a:rPr>
              <a:t>you balance the risks and rewards of each investment.</a:t>
            </a:r>
            <a:endParaRPr lang="en-US" b="0" dirty="0">
              <a:effectLst/>
              <a:ea typeface="Calibri" panose="020F0502020204030204" pitchFamily="34" charset="0"/>
              <a:cs typeface="Times New Roman" panose="02020603050405020304" pitchFamily="18" charset="0"/>
            </a:endParaRPr>
          </a:p>
          <a:p>
            <a:pPr marL="0" indent="0">
              <a:spcBef>
                <a:spcPct val="5000"/>
              </a:spcBef>
              <a:buNone/>
            </a:pPr>
            <a:endParaRPr lang="en-US" altLang="en-US" b="0" strike="sngStrike" dirty="0"/>
          </a:p>
          <a:p>
            <a:pPr marL="0" indent="0">
              <a:spcBef>
                <a:spcPct val="5000"/>
              </a:spcBef>
              <a:buNone/>
            </a:pPr>
            <a:r>
              <a:rPr lang="en-US" altLang="en-US" b="0" dirty="0"/>
              <a:t>While asset allocation doesn’t guarantee investment success, it can play a significant role in helping you manage risk.</a:t>
            </a: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14</a:t>
            </a:fld>
            <a:endParaRPr lang="en-CA" dirty="0"/>
          </a:p>
        </p:txBody>
      </p:sp>
    </p:spTree>
    <p:extLst>
      <p:ext uri="{BB962C8B-B14F-4D97-AF65-F5344CB8AC3E}">
        <p14:creationId xmlns:p14="http://schemas.microsoft.com/office/powerpoint/2010/main" val="575670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While some investors choose to diversify by selecting their own portfolio of investments, others use professionally managed asset allocation portfolios.  The question is, how involved do you want to be with your investment strategy?</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15</a:t>
            </a:fld>
            <a:endParaRPr lang="en-CA" dirty="0"/>
          </a:p>
        </p:txBody>
      </p:sp>
    </p:spTree>
    <p:extLst>
      <p:ext uri="{BB962C8B-B14F-4D97-AF65-F5344CB8AC3E}">
        <p14:creationId xmlns:p14="http://schemas.microsoft.com/office/powerpoint/2010/main" val="3625348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0" i="0" u="none" strike="noStrike" baseline="0" dirty="0"/>
              <a:t>First, you may want to consider the level of involvement you’d like to have in managing your investments.</a:t>
            </a:r>
          </a:p>
          <a:p>
            <a:pPr marL="0" indent="0" algn="l">
              <a:buNone/>
            </a:pPr>
            <a:endParaRPr lang="en-US" sz="1200" b="0" i="0" u="none" strike="noStrike" baseline="0" dirty="0"/>
          </a:p>
          <a:p>
            <a:pPr algn="l"/>
            <a:r>
              <a:rPr lang="en-US" sz="1200" b="1" i="0" u="none" strike="noStrike" baseline="0" dirty="0"/>
              <a:t>Low level of involvement—</a:t>
            </a:r>
            <a:r>
              <a:rPr lang="en-US" sz="1200" b="0" i="0" u="none" strike="noStrike" baseline="0" dirty="0"/>
              <a:t>This is where you’re using personalized investment advice. You get started with a financial manager, providing details on your finances and expected retirement date, and then the professionals do the rest.</a:t>
            </a:r>
          </a:p>
          <a:p>
            <a:pPr algn="l"/>
            <a:endParaRPr lang="en-US" sz="1200" b="0" i="0" u="none" strike="noStrike" baseline="0" dirty="0"/>
          </a:p>
          <a:p>
            <a:r>
              <a:rPr lang="en-US" sz="1200" b="1" i="0" u="none" strike="noStrike" kern="1200" baseline="0" dirty="0">
                <a:solidFill>
                  <a:schemeClr val="tx1"/>
                </a:solidFill>
                <a:ea typeface="+mn-ea"/>
                <a:cs typeface="+mn-cs"/>
              </a:rPr>
              <a:t>Medium level of involvement—</a:t>
            </a:r>
            <a:r>
              <a:rPr lang="en-US" sz="1200" b="0" i="0" u="none" strike="noStrike" kern="1200" baseline="0" dirty="0">
                <a:solidFill>
                  <a:schemeClr val="tx1"/>
                </a:solidFill>
                <a:ea typeface="+mn-ea"/>
                <a:cs typeface="+mn-cs"/>
              </a:rPr>
              <a:t>Here you can choose from a selection of predetermined portfolios. They provide you with a professionally managed mix of investments with one-step diversification based on either your expected retirement date (target-date funds) or your risk/return profile (target-risk funds).</a:t>
            </a:r>
          </a:p>
          <a:p>
            <a:pPr marL="0" indent="0">
              <a:buNone/>
            </a:pPr>
            <a:endParaRPr lang="en-US" sz="1200" b="0" i="0" u="none" strike="noStrike" kern="1200" baseline="0" dirty="0">
              <a:solidFill>
                <a:schemeClr val="tx1"/>
              </a:solidFill>
              <a:ea typeface="+mn-ea"/>
              <a:cs typeface="+mn-cs"/>
            </a:endParaRPr>
          </a:p>
          <a:p>
            <a:pPr algn="l"/>
            <a:r>
              <a:rPr lang="en-US" sz="1200" b="1" i="0" u="none" strike="noStrike" baseline="0" dirty="0"/>
              <a:t>High level of involvement—</a:t>
            </a:r>
            <a:r>
              <a:rPr lang="en-US" sz="1200" b="0" i="0" u="none" strike="noStrike" baseline="0" dirty="0"/>
              <a:t>With this strategy, you build and manage your own portfolio by choosing a combination of investment options that meet your risk and return goals from all the options available.</a:t>
            </a:r>
            <a:endParaRPr lang="en-US" dirty="0"/>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16</a:t>
            </a:fld>
            <a:endParaRPr lang="en-CA" dirty="0"/>
          </a:p>
        </p:txBody>
      </p:sp>
    </p:spTree>
    <p:extLst>
      <p:ext uri="{BB962C8B-B14F-4D97-AF65-F5344CB8AC3E}">
        <p14:creationId xmlns:p14="http://schemas.microsoft.com/office/powerpoint/2010/main" val="813191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5000"/>
              </a:spcBef>
              <a:buNone/>
            </a:pPr>
            <a:r>
              <a:rPr lang="en-US" altLang="en-US" b="0" dirty="0">
                <a:latin typeface="Arial" panose="020B0604020202020204" pitchFamily="34" charset="0"/>
              </a:rPr>
              <a:t>You can also consider professionally managed portfolios.</a:t>
            </a:r>
          </a:p>
          <a:p>
            <a:pPr>
              <a:spcBef>
                <a:spcPct val="5000"/>
              </a:spcBef>
            </a:pPr>
            <a:endParaRPr lang="en-US" altLang="en-US" b="1" dirty="0">
              <a:latin typeface="Arial" panose="020B0604020202020204" pitchFamily="34" charset="0"/>
            </a:endParaRPr>
          </a:p>
          <a:p>
            <a:pPr marL="0" indent="0">
              <a:spcBef>
                <a:spcPct val="5000"/>
              </a:spcBef>
              <a:buNone/>
            </a:pPr>
            <a:r>
              <a:rPr lang="en-US" altLang="en-US" b="0" dirty="0">
                <a:latin typeface="Arial" panose="020B0604020202020204" pitchFamily="34" charset="0"/>
              </a:rPr>
              <a:t>Professionally managed asset allocation portfolios: </a:t>
            </a:r>
          </a:p>
          <a:p>
            <a:pPr marL="171450" indent="-171450">
              <a:spcBef>
                <a:spcPct val="5000"/>
              </a:spcBef>
              <a:buFont typeface="Arial" panose="020B0604020202020204" pitchFamily="34" charset="0"/>
              <a:buChar char="•"/>
            </a:pPr>
            <a:r>
              <a:rPr lang="en-US" altLang="en-US" dirty="0">
                <a:latin typeface="Arial" panose="020B0604020202020204" pitchFamily="34" charset="0"/>
              </a:rPr>
              <a:t>Provide a portfolio mix determined by a professional team and are based on investment objective, time horizon, and risk tolerance</a:t>
            </a:r>
          </a:p>
          <a:p>
            <a:pPr marL="171450" indent="-171450">
              <a:spcBef>
                <a:spcPct val="5000"/>
              </a:spcBef>
              <a:buFont typeface="Arial" panose="020B0604020202020204" pitchFamily="34" charset="0"/>
              <a:buChar char="•"/>
            </a:pPr>
            <a:r>
              <a:rPr lang="en-US" altLang="en-US" dirty="0">
                <a:latin typeface="Arial" panose="020B0604020202020204" pitchFamily="34" charset="0"/>
              </a:rPr>
              <a:t>Allow instant diversification by selecting one option</a:t>
            </a:r>
          </a:p>
          <a:p>
            <a:pPr marL="171450" indent="-171450">
              <a:spcBef>
                <a:spcPct val="5000"/>
              </a:spcBef>
              <a:buFont typeface="Arial" panose="020B0604020202020204" pitchFamily="34" charset="0"/>
              <a:buChar char="•"/>
            </a:pPr>
            <a:r>
              <a:rPr lang="en-US" altLang="en-US" dirty="0">
                <a:latin typeface="Arial" panose="020B0604020202020204" pitchFamily="34" charset="0"/>
              </a:rPr>
              <a:t>Offer ongoing professional portfolio management, including automatic rebalancing </a:t>
            </a:r>
          </a:p>
          <a:p>
            <a:pPr marL="171450" indent="-171450">
              <a:spcBef>
                <a:spcPct val="5000"/>
              </a:spcBef>
              <a:buFont typeface="Arial" panose="020B0604020202020204" pitchFamily="34" charset="0"/>
              <a:buChar char="•"/>
            </a:pPr>
            <a:r>
              <a:rPr lang="en-US" altLang="en-US" dirty="0">
                <a:latin typeface="Arial" panose="020B0604020202020204" pitchFamily="34" charset="0"/>
              </a:rPr>
              <a:t>Require little maintenance on your part as</a:t>
            </a:r>
            <a:r>
              <a:rPr lang="en-US" altLang="en-US" b="0" dirty="0">
                <a:latin typeface="Arial" panose="020B0604020202020204" pitchFamily="34" charset="0"/>
              </a:rPr>
              <a:t> they’re </a:t>
            </a:r>
            <a:r>
              <a:rPr lang="en-US" altLang="en-US" dirty="0">
                <a:latin typeface="Arial" panose="020B0604020202020204" pitchFamily="34" charset="0"/>
              </a:rPr>
              <a:t>in the hands of professional </a:t>
            </a:r>
          </a:p>
          <a:p>
            <a:pPr marL="735784" lvl="1" indent="-282994">
              <a:spcBef>
                <a:spcPct val="5000"/>
              </a:spcBef>
              <a:buClr>
                <a:schemeClr val="tx2"/>
              </a:buClr>
              <a:buFontTx/>
              <a:buChar cha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altLang="en-US" dirty="0">
                <a:latin typeface="Arial" panose="020B0604020202020204" pitchFamily="34" charset="0"/>
              </a:rPr>
              <a:t>The two most popular professionally managed asset allocation portfolios are known as ta</a:t>
            </a:r>
            <a:r>
              <a:rPr lang="en-US" altLang="ja-JP" dirty="0">
                <a:latin typeface="Arial" panose="020B0604020202020204" pitchFamily="34" charset="0"/>
              </a:rPr>
              <a:t>rget date and target risk. Both portfolios offer convenient, one-step diversification, monitored and rebalanced automatically by professionals. Let's look at target-date portfolios first.</a:t>
            </a:r>
            <a:endParaRPr lang="en-US" altLang="en-US" dirty="0">
              <a:latin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17</a:t>
            </a:fld>
            <a:endParaRPr lang="en-CA" dirty="0"/>
          </a:p>
        </p:txBody>
      </p:sp>
    </p:spTree>
    <p:extLst>
      <p:ext uri="{BB962C8B-B14F-4D97-AF65-F5344CB8AC3E}">
        <p14:creationId xmlns:p14="http://schemas.microsoft.com/office/powerpoint/2010/main" val="1504230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effectLst/>
              <a:ea typeface="+mn-ea"/>
              <a:cs typeface="+mn-cs"/>
            </a:endParaRPr>
          </a:p>
          <a:p>
            <a:pPr marL="0" indent="0">
              <a:buNone/>
            </a:pPr>
            <a:r>
              <a:rPr lang="en-US" altLang="ja-JP" b="0" dirty="0"/>
              <a:t>Target-date portfolios are one type of </a:t>
            </a:r>
            <a:r>
              <a:rPr lang="en-US" altLang="en-US" b="0" i="0" dirty="0"/>
              <a:t>professionally managed asset allocation portfolios where:</a:t>
            </a:r>
          </a:p>
          <a:p>
            <a:pPr marL="0" indent="0">
              <a:buNone/>
            </a:pPr>
            <a:endParaRPr lang="en-US" altLang="en-US" b="0" i="0" dirty="0"/>
          </a:p>
          <a:p>
            <a:pPr marL="171450" indent="-171450"/>
            <a:r>
              <a:rPr lang="en-US" altLang="en-US" dirty="0"/>
              <a:t>The investment mix is based on your projected year of retirement</a:t>
            </a:r>
          </a:p>
          <a:p>
            <a:pPr marL="171450" indent="-171450"/>
            <a:r>
              <a:rPr lang="en-US" altLang="en-US" dirty="0"/>
              <a:t>They’re generally more aggressive in the early years and shift to a more conservative allocation as you get closer to retirement age. The principal value of these portfolios isn’t guaranteed at any time, including</a:t>
            </a:r>
            <a:r>
              <a:rPr lang="en-US" altLang="en-US" b="1" dirty="0"/>
              <a:t> </a:t>
            </a:r>
            <a:r>
              <a:rPr lang="en-US" altLang="en-US" b="0" dirty="0"/>
              <a:t>near, at, or after </a:t>
            </a:r>
            <a:r>
              <a:rPr lang="en-US" altLang="en-US" dirty="0"/>
              <a:t>the target date.</a:t>
            </a:r>
          </a:p>
          <a:p>
            <a:pPr marL="171450" indent="-171450"/>
            <a:r>
              <a:rPr lang="en-US" altLang="en-US" dirty="0"/>
              <a:t>This type of portfolio requires very little maintenance on your part as it’s managed by a portfolio manager</a:t>
            </a:r>
          </a:p>
        </p:txBody>
      </p:sp>
      <p:sp>
        <p:nvSpPr>
          <p:cNvPr id="4" name="Slide Number Placeholder 3"/>
          <p:cNvSpPr>
            <a:spLocks noGrp="1"/>
          </p:cNvSpPr>
          <p:nvPr>
            <p:ph type="sldNum" sz="quarter" idx="5"/>
          </p:nvPr>
        </p:nvSpPr>
        <p:spPr/>
        <p:txBody>
          <a:bodyPr/>
          <a:lstStyle/>
          <a:p>
            <a:fld id="{4FF0573C-F130-4D1E-A886-85FBB65D3A1B}" type="slidenum">
              <a:rPr lang="en-CA" smtClean="0"/>
              <a:pPr/>
              <a:t>18</a:t>
            </a:fld>
            <a:endParaRPr lang="en-CA" dirty="0"/>
          </a:p>
        </p:txBody>
      </p:sp>
    </p:spTree>
    <p:extLst>
      <p:ext uri="{BB962C8B-B14F-4D97-AF65-F5344CB8AC3E}">
        <p14:creationId xmlns:p14="http://schemas.microsoft.com/office/powerpoint/2010/main" val="273248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189"/>
              </a:spcBef>
              <a:buNone/>
            </a:pPr>
            <a:r>
              <a:rPr lang="en-US" altLang="en-US" b="0" i="0" dirty="0">
                <a:latin typeface="Arial" panose="020B0604020202020204" pitchFamily="34" charset="0"/>
              </a:rPr>
              <a:t>Target-risk portfolios are another type of professionally managed asset allocation portfolios where:</a:t>
            </a:r>
            <a:endParaRPr lang="en-US" altLang="en-US" b="0" i="0" strike="sngStrike" dirty="0">
              <a:latin typeface="Arial" panose="020B0604020202020204" pitchFamily="34" charset="0"/>
            </a:endParaRPr>
          </a:p>
          <a:p>
            <a:pPr marL="0" indent="0">
              <a:lnSpc>
                <a:spcPct val="90000"/>
              </a:lnSpc>
              <a:spcBef>
                <a:spcPts val="1189"/>
              </a:spcBef>
              <a:buNone/>
            </a:pPr>
            <a:endParaRPr lang="en-US" altLang="en-US" b="0" dirty="0">
              <a:latin typeface="Arial" panose="020B0604020202020204" pitchFamily="34" charset="0"/>
            </a:endParaRPr>
          </a:p>
          <a:p>
            <a:pPr marL="171450" indent="-171450">
              <a:lnSpc>
                <a:spcPct val="90000"/>
              </a:lnSpc>
              <a:spcBef>
                <a:spcPts val="1189"/>
              </a:spcBef>
            </a:pPr>
            <a:r>
              <a:rPr lang="en-US" altLang="en-US" b="0" dirty="0">
                <a:latin typeface="Arial" panose="020B0604020202020204" pitchFamily="34" charset="0"/>
              </a:rPr>
              <a:t>The investment mix is based on your specific tolerance for investment risk</a:t>
            </a:r>
          </a:p>
          <a:p>
            <a:pPr marL="171450" indent="-171450">
              <a:lnSpc>
                <a:spcPct val="90000"/>
              </a:lnSpc>
              <a:spcBef>
                <a:spcPts val="1189"/>
              </a:spcBef>
            </a:pPr>
            <a:r>
              <a:rPr lang="en-US" altLang="en-US" dirty="0">
                <a:latin typeface="Arial" panose="020B0604020202020204" pitchFamily="34" charset="0"/>
              </a:rPr>
              <a:t>There are targe-risk options for every investor type, from conservative to aggressive, and everything in between</a:t>
            </a:r>
          </a:p>
          <a:p>
            <a:pPr marL="171450" indent="-171450">
              <a:lnSpc>
                <a:spcPct val="90000"/>
              </a:lnSpc>
              <a:spcBef>
                <a:spcPts val="1189"/>
              </a:spcBef>
            </a:pPr>
            <a:r>
              <a:rPr lang="en-US" altLang="en-US" dirty="0">
                <a:latin typeface="Arial" panose="020B0604020202020204" pitchFamily="34" charset="0"/>
              </a:rPr>
              <a:t>Like target-date portfolios, these are also managed by a professional portfolio manager to ensure the risk strategy stays current, but unlike target- date portfolios, the strategy won’t change as you approach retirement</a:t>
            </a:r>
          </a:p>
          <a:p>
            <a:pPr marL="171450" indent="-171450">
              <a:lnSpc>
                <a:spcPct val="90000"/>
              </a:lnSpc>
              <a:spcBef>
                <a:spcPts val="1189"/>
              </a:spcBef>
            </a:pPr>
            <a:r>
              <a:rPr lang="en-US" altLang="en-US" dirty="0">
                <a:latin typeface="Arial" panose="020B0604020202020204" pitchFamily="34" charset="0"/>
              </a:rPr>
              <a:t>This type of portfolio requires a little maintenance with yearly checkup to ensure your risk levels haven’t changed</a:t>
            </a:r>
          </a:p>
        </p:txBody>
      </p:sp>
      <p:sp>
        <p:nvSpPr>
          <p:cNvPr id="4" name="Slide Number Placeholder 3"/>
          <p:cNvSpPr>
            <a:spLocks noGrp="1"/>
          </p:cNvSpPr>
          <p:nvPr>
            <p:ph type="sldNum" sz="quarter" idx="5"/>
          </p:nvPr>
        </p:nvSpPr>
        <p:spPr/>
        <p:txBody>
          <a:bodyPr/>
          <a:lstStyle/>
          <a:p>
            <a:fld id="{4FF0573C-F130-4D1E-A886-85FBB65D3A1B}" type="slidenum">
              <a:rPr lang="en-CA" smtClean="0"/>
              <a:pPr/>
              <a:t>19</a:t>
            </a:fld>
            <a:endParaRPr lang="en-CA" dirty="0"/>
          </a:p>
        </p:txBody>
      </p:sp>
    </p:spTree>
    <p:extLst>
      <p:ext uri="{BB962C8B-B14F-4D97-AF65-F5344CB8AC3E}">
        <p14:creationId xmlns:p14="http://schemas.microsoft.com/office/powerpoint/2010/main" val="45757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A758"/>
              </a:buClr>
              <a:buSzTx/>
              <a:buFont typeface="Wingdings" panose="05000000000000000000" pitchFamily="2" charset="2"/>
              <a:buNone/>
              <a:tabLst/>
              <a:defRPr/>
            </a:pPr>
            <a:r>
              <a:rPr kumimoji="0" lang="en-US" altLang="en-US" sz="1200" b="0" i="0" u="none" strike="noStrike" kern="1200" cap="none" spc="0" normalizeH="0" baseline="0" noProof="0" dirty="0">
                <a:ln>
                  <a:noFill/>
                </a:ln>
                <a:solidFill>
                  <a:prstClr val="black"/>
                </a:solidFill>
                <a:effectLst/>
                <a:uLnTx/>
                <a:uFillTx/>
                <a:ea typeface="+mn-ea"/>
                <a:cs typeface="+mn-cs"/>
              </a:rPr>
              <a:t>Hello, my name is </a:t>
            </a:r>
            <a:r>
              <a:rPr kumimoji="0" lang="en-US" altLang="en-US" sz="1200" b="1" i="0" u="none" strike="noStrike" kern="1200" cap="none" spc="0" normalizeH="0" baseline="0" noProof="0" dirty="0">
                <a:ln>
                  <a:noFill/>
                </a:ln>
                <a:solidFill>
                  <a:prstClr val="black"/>
                </a:solidFill>
                <a:effectLst/>
                <a:uLnTx/>
                <a:uFillTx/>
                <a:ea typeface="+mn-ea"/>
                <a:cs typeface="+mn-cs"/>
              </a:rPr>
              <a:t>[speaker introduces self and firm]</a:t>
            </a:r>
            <a:r>
              <a:rPr kumimoji="0" lang="en-US" altLang="en-US" sz="1200" b="0" i="0" u="none" strike="noStrike" kern="1200" cap="none" spc="0" normalizeH="0" baseline="0" noProof="0" dirty="0">
                <a:ln>
                  <a:noFill/>
                </a:ln>
                <a:solidFill>
                  <a:prstClr val="black"/>
                </a:solidFill>
                <a:effectLst/>
                <a:uLnTx/>
                <a:uFillTx/>
                <a:ea typeface="+mn-ea"/>
                <a:cs typeface="+mn-cs"/>
              </a:rPr>
              <a:t>,</a:t>
            </a:r>
            <a:r>
              <a:rPr kumimoji="0" lang="en-US" altLang="en-US" sz="1200" b="1" i="0" u="none" strike="noStrike" kern="1200" cap="none" spc="0" normalizeH="0" baseline="0" noProof="0" dirty="0">
                <a:ln>
                  <a:noFill/>
                </a:ln>
                <a:solidFill>
                  <a:prstClr val="black"/>
                </a:solidFill>
                <a:effectLst/>
                <a:uLnTx/>
                <a:uFillTx/>
                <a:ea typeface="+mn-ea"/>
                <a:cs typeface="+mn-cs"/>
              </a:rPr>
              <a:t> </a:t>
            </a:r>
            <a:r>
              <a:rPr kumimoji="0" lang="en-US" altLang="en-US" sz="1200" b="0" i="0" u="none" strike="noStrike" kern="1200" cap="none" spc="0" normalizeH="0" baseline="0" noProof="0" dirty="0">
                <a:ln>
                  <a:noFill/>
                </a:ln>
                <a:solidFill>
                  <a:prstClr val="black"/>
                </a:solidFill>
                <a:effectLst/>
                <a:uLnTx/>
                <a:uFillTx/>
                <a:ea typeface="+mn-ea"/>
                <a:cs typeface="+mn-cs"/>
              </a:rPr>
              <a:t>and I’</a:t>
            </a:r>
            <a:r>
              <a:rPr kumimoji="0" lang="en-US" altLang="ja-JP" sz="1200" b="0" i="0" u="none" strike="noStrike" kern="1200" cap="none" spc="0" normalizeH="0" baseline="0" noProof="0" dirty="0">
                <a:ln>
                  <a:noFill/>
                </a:ln>
                <a:solidFill>
                  <a:prstClr val="black"/>
                </a:solidFill>
                <a:effectLst/>
                <a:uLnTx/>
                <a:uFillTx/>
                <a:ea typeface="+mn-ea"/>
                <a:cs typeface="+mn-cs"/>
              </a:rPr>
              <a:t>m here to present today</a:t>
            </a:r>
            <a:r>
              <a:rPr kumimoji="0" lang="ja-JP" altLang="en-US" sz="1200" b="0" i="0" u="none" strike="noStrike" kern="1200" cap="none" spc="0" normalizeH="0" baseline="0" noProof="0" dirty="0">
                <a:ln>
                  <a:noFill/>
                </a:ln>
                <a:solidFill>
                  <a:prstClr val="black"/>
                </a:solidFill>
                <a:effectLst/>
                <a:uLnTx/>
                <a:uFillTx/>
                <a:ea typeface="+mn-ea"/>
                <a:cs typeface="+mn-cs"/>
              </a:rPr>
              <a:t>’</a:t>
            </a:r>
            <a:r>
              <a:rPr kumimoji="0" lang="en-US" altLang="ja-JP" sz="1200" b="0" i="0" u="none" strike="noStrike" kern="1200" cap="none" spc="0" normalizeH="0" baseline="0" noProof="0" dirty="0">
                <a:ln>
                  <a:noFill/>
                </a:ln>
                <a:solidFill>
                  <a:prstClr val="black"/>
                </a:solidFill>
                <a:effectLst/>
                <a:uLnTx/>
                <a:uFillTx/>
                <a:ea typeface="+mn-ea"/>
                <a:cs typeface="+mn-cs"/>
              </a:rPr>
              <a:t>s seminar, </a:t>
            </a:r>
            <a:r>
              <a:rPr kumimoji="0" lang="ja-JP" altLang="en-US" sz="1200" b="0" i="0" u="none" strike="noStrike" kern="1200" cap="none" spc="0" normalizeH="0" baseline="0" noProof="0" dirty="0">
                <a:ln>
                  <a:noFill/>
                </a:ln>
                <a:solidFill>
                  <a:prstClr val="black"/>
                </a:solidFill>
                <a:effectLst/>
                <a:uLnTx/>
                <a:uFillTx/>
                <a:ea typeface="+mn-ea"/>
                <a:cs typeface="+mn-cs"/>
              </a:rPr>
              <a:t>“</a:t>
            </a:r>
            <a:r>
              <a:rPr kumimoji="0" lang="en-US" altLang="ja-JP" sz="1200" b="0" i="0" u="none" strike="noStrike" kern="1200" cap="none" spc="0" normalizeH="0" baseline="0" noProof="0" dirty="0">
                <a:ln>
                  <a:noFill/>
                </a:ln>
                <a:solidFill>
                  <a:prstClr val="black"/>
                </a:solidFill>
                <a:effectLst/>
                <a:uLnTx/>
                <a:uFillTx/>
                <a:ea typeface="+mn-ea"/>
                <a:cs typeface="+mn-cs"/>
              </a:rPr>
              <a:t>Road map to effective investing.” </a:t>
            </a:r>
          </a:p>
          <a:p>
            <a:pPr marL="0" marR="0" lvl="0" indent="0" algn="l" defTabSz="914400" rtl="0" eaLnBrk="1" fontAlgn="auto" latinLnBrk="0" hangingPunct="1">
              <a:lnSpc>
                <a:spcPct val="100000"/>
              </a:lnSpc>
              <a:spcBef>
                <a:spcPts val="0"/>
              </a:spcBef>
              <a:spcAft>
                <a:spcPts val="0"/>
              </a:spcAft>
              <a:buClr>
                <a:srgbClr val="00A758"/>
              </a:buClr>
              <a:buSzTx/>
              <a:buFont typeface="Wingdings" panose="05000000000000000000" pitchFamily="2" charset="2"/>
              <a:buNone/>
              <a:tabLst/>
              <a:defRPr/>
            </a:pPr>
            <a:endParaRPr kumimoji="0" lang="en-US" altLang="ja-JP" sz="1200" b="1" i="0" u="none" strike="noStrike" kern="1200" cap="none" spc="0" normalizeH="0" baseline="0" noProof="0" dirty="0">
              <a:ln>
                <a:noFill/>
              </a:ln>
              <a:solidFill>
                <a:prstClr val="black"/>
              </a:solidFill>
              <a:effectLst/>
              <a:highlight>
                <a:srgbClr val="FFFF00"/>
              </a:highlight>
              <a:uLnTx/>
              <a:uFillTx/>
              <a:ea typeface="+mn-ea"/>
              <a:cs typeface="+mn-cs"/>
            </a:endParaRPr>
          </a:p>
          <a:p>
            <a:pPr marL="0" marR="0" lvl="0" indent="0" algn="l" defTabSz="914400" rtl="0" eaLnBrk="1" fontAlgn="auto" latinLnBrk="0" hangingPunct="1">
              <a:lnSpc>
                <a:spcPct val="100000"/>
              </a:lnSpc>
              <a:spcBef>
                <a:spcPts val="0"/>
              </a:spcBef>
              <a:spcAft>
                <a:spcPts val="0"/>
              </a:spcAft>
              <a:buClr>
                <a:srgbClr val="00A758"/>
              </a:buClr>
              <a:buSzTx/>
              <a:buFont typeface="Wingdings" panose="05000000000000000000" pitchFamily="2" charset="2"/>
              <a:buNone/>
              <a:tabLst/>
              <a:defRPr/>
            </a:pPr>
            <a:r>
              <a:rPr kumimoji="0" lang="en-US" altLang="ja-JP" sz="1200" b="0" i="0" u="none" strike="noStrike" kern="1200" cap="none" spc="0" normalizeH="0" baseline="0" noProof="0" dirty="0">
                <a:ln>
                  <a:noFill/>
                </a:ln>
                <a:solidFill>
                  <a:prstClr val="black"/>
                </a:solidFill>
                <a:effectLst/>
                <a:uLnTx/>
                <a:uFillTx/>
                <a:ea typeface="+mn-ea"/>
                <a:cs typeface="+mn-cs"/>
              </a:rPr>
              <a:t>As a participant in your employer</a:t>
            </a:r>
            <a:r>
              <a:rPr kumimoji="0" lang="ja-JP" altLang="en-US" sz="1200" b="0" i="0" u="none" strike="noStrike" kern="1200" cap="none" spc="0" normalizeH="0" baseline="0" noProof="0" dirty="0">
                <a:ln>
                  <a:noFill/>
                </a:ln>
                <a:solidFill>
                  <a:prstClr val="black"/>
                </a:solidFill>
                <a:effectLst/>
                <a:uLnTx/>
                <a:uFillTx/>
                <a:ea typeface="+mn-ea"/>
                <a:cs typeface="+mn-cs"/>
              </a:rPr>
              <a:t>’</a:t>
            </a:r>
            <a:r>
              <a:rPr kumimoji="0" lang="en-US" altLang="ja-JP" sz="1200" b="0" i="0" u="none" strike="noStrike" kern="1200" cap="none" spc="0" normalizeH="0" baseline="0" noProof="0" dirty="0">
                <a:ln>
                  <a:noFill/>
                </a:ln>
                <a:solidFill>
                  <a:prstClr val="black"/>
                </a:solidFill>
                <a:effectLst/>
                <a:uLnTx/>
                <a:uFillTx/>
                <a:ea typeface="+mn-ea"/>
                <a:cs typeface="+mn-cs"/>
              </a:rPr>
              <a:t>s qualified retirement plan, you make your own decisions about how contributions are invested. And how you invest can affect the level of risk and return in your retirement account, which in turn can affect your retirement savings. </a:t>
            </a:r>
            <a:r>
              <a:rPr kumimoji="0" lang="en-US" altLang="en-US" sz="1200" b="0" i="0" u="none" strike="noStrike" kern="1200" cap="none" spc="0" normalizeH="0" baseline="0" noProof="0" dirty="0">
                <a:ln>
                  <a:noFill/>
                </a:ln>
                <a:solidFill>
                  <a:prstClr val="black"/>
                </a:solidFill>
                <a:effectLst/>
                <a:uLnTx/>
                <a:uFillTx/>
                <a:ea typeface="+mn-ea"/>
                <a:cs typeface="+mn-cs"/>
              </a:rPr>
              <a:t>Knowing how to invest the dollars in your retirement plan might seem complicated right now, but the choices will become clearer as we go through this seminar. </a:t>
            </a:r>
            <a:endParaRPr kumimoji="0" lang="en-CA" sz="1200" b="0" i="0" u="none" strike="noStrike" kern="1200" cap="none" spc="0" normalizeH="0" baseline="0" noProof="0" dirty="0">
              <a:ln>
                <a:noFill/>
              </a:ln>
              <a:solidFill>
                <a:prstClr val="black"/>
              </a:solidFill>
              <a:effectLst/>
              <a:uLnTx/>
              <a:uFillTx/>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06604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0"/>
              </a:spcAft>
              <a:buClr>
                <a:srgbClr val="00693C"/>
              </a:buClr>
              <a:buSzTx/>
              <a:buFont typeface="Arial" panose="020B0604020202020204" pitchFamily="34" charset="0"/>
              <a:buNone/>
              <a:tabLst/>
              <a:defRPr/>
            </a:pPr>
            <a:r>
              <a:rPr kumimoji="0"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If you don’t want a professionally managed portfolio, you can build your own, but there are a few thing you should keep in mind:</a:t>
            </a:r>
          </a:p>
          <a:p>
            <a:pPr marL="171406" marR="0" lvl="0" indent="-171406" algn="l" defTabSz="914400" rtl="0" eaLnBrk="1" fontAlgn="auto" latinLnBrk="0" hangingPunct="1">
              <a:lnSpc>
                <a:spcPct val="90000"/>
              </a:lnSpc>
              <a:spcBef>
                <a:spcPts val="1200"/>
              </a:spcBef>
              <a:spcAft>
                <a:spcPts val="0"/>
              </a:spcAft>
              <a:buClr>
                <a:srgbClr val="00693C"/>
              </a:buClr>
              <a:buSzTx/>
              <a:buFont typeface="Arial" panose="020B0604020202020204" pitchFamily="34" charset="0"/>
              <a:buChar char="•"/>
              <a:tabLst/>
              <a:defRPr/>
            </a:pPr>
            <a:endParaRPr kumimoji="0"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06" marR="0" lvl="0" indent="-171406" algn="l" defTabSz="914400" rtl="0" eaLnBrk="1" fontAlgn="auto" latinLnBrk="0" hangingPunct="1">
              <a:lnSpc>
                <a:spcPct val="90000"/>
              </a:lnSpc>
              <a:spcBef>
                <a:spcPts val="1200"/>
              </a:spcBef>
              <a:spcAft>
                <a:spcPts val="0"/>
              </a:spcAft>
              <a:buClr>
                <a:srgbClr val="00693C"/>
              </a:buClr>
              <a:buSzTx/>
              <a:buFont typeface="Arial" panose="020B0604020202020204" pitchFamily="34" charset="0"/>
              <a:buChar char="•"/>
              <a:tabLst/>
              <a:defRPr/>
            </a:pPr>
            <a:r>
              <a:rPr kumimoji="0"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Thinking about choosing your own investments involves </a:t>
            </a:r>
            <a:r>
              <a:rPr kumimoji="0"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d</a:t>
            </a:r>
            <a:r>
              <a:rPr lang="en-US" b="0" dirty="0" err="1">
                <a:solidFill>
                  <a:schemeClr val="tx1"/>
                </a:solidFill>
              </a:rPr>
              <a:t>etermining</a:t>
            </a:r>
            <a:r>
              <a:rPr lang="en-US" b="0" dirty="0">
                <a:solidFill>
                  <a:schemeClr val="tx1"/>
                </a:solidFill>
              </a:rPr>
              <a:t> your risk tolerance and understanding your expectations</a:t>
            </a:r>
            <a:r>
              <a:rPr kumimoji="0"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of balancing risk with return. </a:t>
            </a:r>
          </a:p>
          <a:p>
            <a:pPr marL="171406" marR="0" lvl="0" indent="-171406" algn="l" defTabSz="914400" rtl="0" eaLnBrk="1" fontAlgn="auto" latinLnBrk="0" hangingPunct="1">
              <a:lnSpc>
                <a:spcPct val="90000"/>
              </a:lnSpc>
              <a:spcBef>
                <a:spcPts val="1200"/>
              </a:spcBef>
              <a:spcAft>
                <a:spcPts val="0"/>
              </a:spcAft>
              <a:buClr>
                <a:srgbClr val="00693C"/>
              </a:buClr>
              <a:buSzTx/>
              <a:buFont typeface="Arial" panose="020B0604020202020204" pitchFamily="34" charset="0"/>
              <a:buChar char="•"/>
              <a:tabLst/>
              <a:defRPr/>
            </a:pPr>
            <a:r>
              <a:rPr kumimoji="0"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You have to </a:t>
            </a:r>
            <a:r>
              <a:rPr kumimoji="0"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s</a:t>
            </a:r>
            <a:r>
              <a:rPr lang="en-US" dirty="0">
                <a:solidFill>
                  <a:schemeClr val="tx1"/>
                </a:solidFill>
              </a:rPr>
              <a:t>elect the investment mix for your portfolio from all the investments available.</a:t>
            </a:r>
          </a:p>
          <a:p>
            <a:pPr marL="171406" marR="0" lvl="0" indent="-171406" algn="l" defTabSz="914400" rtl="0" eaLnBrk="1" fontAlgn="auto" latinLnBrk="0" hangingPunct="1">
              <a:lnSpc>
                <a:spcPct val="90000"/>
              </a:lnSpc>
              <a:spcBef>
                <a:spcPts val="1200"/>
              </a:spcBef>
              <a:spcAft>
                <a:spcPts val="0"/>
              </a:spcAft>
              <a:buClr>
                <a:srgbClr val="00693C"/>
              </a:buClr>
              <a:buSzTx/>
              <a:buFont typeface="Arial" panose="020B0604020202020204" pitchFamily="34" charset="0"/>
              <a:buChar char="•"/>
              <a:tabLst/>
              <a:defRPr/>
            </a:pPr>
            <a:r>
              <a:rPr lang="en-US" dirty="0">
                <a:solidFill>
                  <a:schemeClr val="tx1"/>
                </a:solidFill>
              </a:rPr>
              <a:t>Make sure to read each fund’s prospectus and understand the risks and the fee’s associated.</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06" marR="0" lvl="0" indent="-171406" algn="l" defTabSz="914400" rtl="0" eaLnBrk="1" fontAlgn="auto" latinLnBrk="0" hangingPunct="1">
              <a:lnSpc>
                <a:spcPct val="90000"/>
              </a:lnSpc>
              <a:spcBef>
                <a:spcPts val="1200"/>
              </a:spcBef>
              <a:spcAft>
                <a:spcPts val="0"/>
              </a:spcAft>
              <a:buClr>
                <a:srgbClr val="00693C"/>
              </a:buClr>
              <a:buSzTx/>
              <a:buFont typeface="Arial" panose="020B0604020202020204" pitchFamily="34" charset="0"/>
              <a:buChar char="•"/>
              <a:tabLst/>
              <a:defRPr/>
            </a:pPr>
            <a:r>
              <a:rPr lang="en-US" dirty="0">
                <a:solidFill>
                  <a:schemeClr val="tx1"/>
                </a:solidFill>
              </a:rPr>
              <a:t>Rebalance your portfolio or make changes as needed—you may want to do this on a quarterly basis. </a:t>
            </a:r>
          </a:p>
          <a:p>
            <a:pPr marL="171406" marR="0" lvl="0" indent="-171406" algn="l" defTabSz="914400" rtl="0" eaLnBrk="1" fontAlgn="auto" latinLnBrk="0" hangingPunct="1">
              <a:lnSpc>
                <a:spcPct val="90000"/>
              </a:lnSpc>
              <a:spcBef>
                <a:spcPts val="1200"/>
              </a:spcBef>
              <a:spcAft>
                <a:spcPts val="0"/>
              </a:spcAft>
              <a:buClr>
                <a:srgbClr val="00693C"/>
              </a:buClr>
              <a:buSzTx/>
              <a:buFont typeface="Arial" panose="020B0604020202020204" pitchFamily="34" charset="0"/>
              <a:buChar char="•"/>
              <a:tabLst/>
              <a:defRPr/>
            </a:pPr>
            <a:r>
              <a:rPr lang="en-US" dirty="0">
                <a:solidFill>
                  <a:schemeClr val="tx1"/>
                </a:solidFill>
              </a:rPr>
              <a:t>And you should periodically reassess your goals and risk tolerance and make adjustments to your strategy as needed.</a:t>
            </a:r>
          </a:p>
          <a:p>
            <a:pPr marL="285750" indent="-285750">
              <a:buFont typeface="Arial" panose="020B0604020202020204" pitchFamily="34" charset="0"/>
              <a:buChar char="•"/>
            </a:pP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20</a:t>
            </a:fld>
            <a:endParaRPr lang="en-CA" dirty="0"/>
          </a:p>
        </p:txBody>
      </p:sp>
    </p:spTree>
    <p:extLst>
      <p:ext uri="{BB962C8B-B14F-4D97-AF65-F5344CB8AC3E}">
        <p14:creationId xmlns:p14="http://schemas.microsoft.com/office/powerpoint/2010/main" val="4154402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b="0" dirty="0"/>
              <a:t>Let’s recap.</a:t>
            </a:r>
          </a:p>
          <a:p>
            <a:endParaRPr lang="en-US" altLang="en-US" sz="1200" dirty="0"/>
          </a:p>
          <a:p>
            <a:pPr marL="0" indent="0">
              <a:buFontTx/>
              <a:buNone/>
            </a:pPr>
            <a:r>
              <a:rPr lang="en-US" altLang="en-US" sz="1200" dirty="0"/>
              <a:t>We talked about how investing in your retirement plan can help build long-term wealth and fund your retirement.</a:t>
            </a:r>
          </a:p>
          <a:p>
            <a:pPr marL="0" indent="0">
              <a:buFontTx/>
              <a:buNone/>
            </a:pPr>
            <a:endParaRPr lang="en-US" altLang="en-US" sz="1200" dirty="0"/>
          </a:p>
          <a:p>
            <a:pPr marL="0" indent="0">
              <a:buFontTx/>
              <a:buNone/>
            </a:pPr>
            <a:r>
              <a:rPr lang="en-US" altLang="en-US" sz="1200" b="0" dirty="0"/>
              <a:t>We reviewed the relationship between risk and return; the difference between cash, bonds, and stocks; and the importance of diversification.</a:t>
            </a:r>
          </a:p>
          <a:p>
            <a:endParaRPr lang="en-US" altLang="en-US" sz="1200" b="0" dirty="0"/>
          </a:p>
          <a:p>
            <a:pPr marL="0" indent="0">
              <a:buFontTx/>
              <a:buNone/>
            </a:pPr>
            <a:r>
              <a:rPr lang="en-US" altLang="en-US" sz="1200" b="0" dirty="0"/>
              <a:t>And finally, we looked at how your level of involvement can help you determine the investment strategy that’s right for you, whether that’s a target-date portfolio, a target-risk portfolio, or a portfolio that you build on your own. </a:t>
            </a:r>
          </a:p>
          <a:p>
            <a:pPr eaLnBrk="1" hangingPunct="1">
              <a:buFontTx/>
              <a:buNone/>
              <a:defRPr/>
            </a:pPr>
            <a:endParaRPr lang="en-US" altLang="en-US" dirty="0">
              <a:cs typeface="MS PGothic" charset="0"/>
            </a:endParaRPr>
          </a:p>
          <a:p>
            <a:pPr eaLnBrk="1" hangingPunct="1">
              <a:buFontTx/>
              <a:buNone/>
              <a:defRPr/>
            </a:pPr>
            <a:endParaRPr lang="en-US" altLang="en-US" dirty="0">
              <a:ea typeface="ＭＳ Ｐゴシック" pitchFamily="34" charset="-128"/>
            </a:endParaRP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21</a:t>
            </a:fld>
            <a:endParaRPr lang="en-CA" dirty="0"/>
          </a:p>
        </p:txBody>
      </p:sp>
    </p:spTree>
    <p:extLst>
      <p:ext uri="{BB962C8B-B14F-4D97-AF65-F5344CB8AC3E}">
        <p14:creationId xmlns:p14="http://schemas.microsoft.com/office/powerpoint/2010/main" val="1187167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Don’t forget to register and secure your account at myplan.johnhancock.com, where you can learn more about the investment options available in your plan and make changes to your asset allocation as needed.   </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22</a:t>
            </a:fld>
            <a:endParaRPr lang="en-CA" dirty="0"/>
          </a:p>
        </p:txBody>
      </p:sp>
    </p:spTree>
    <p:extLst>
      <p:ext uri="{BB962C8B-B14F-4D97-AF65-F5344CB8AC3E}">
        <p14:creationId xmlns:p14="http://schemas.microsoft.com/office/powerpoint/2010/main" val="3967322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23</a:t>
            </a:fld>
            <a:endParaRPr lang="en-CA" dirty="0"/>
          </a:p>
        </p:txBody>
      </p:sp>
    </p:spTree>
    <p:extLst>
      <p:ext uri="{BB962C8B-B14F-4D97-AF65-F5344CB8AC3E}">
        <p14:creationId xmlns:p14="http://schemas.microsoft.com/office/powerpoint/2010/main" val="84409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b="0" dirty="0"/>
              <a:t>Today we will discuss:</a:t>
            </a:r>
          </a:p>
          <a:p>
            <a:endParaRPr lang="en-US" altLang="en-US" sz="1200" b="0" dirty="0"/>
          </a:p>
          <a:p>
            <a:pPr>
              <a:buFontTx/>
              <a:buChar char="•"/>
            </a:pPr>
            <a:r>
              <a:rPr lang="en-US" altLang="en-US" sz="1200" b="0" dirty="0"/>
              <a:t>Why it</a:t>
            </a:r>
            <a:r>
              <a:rPr lang="ja-JP" altLang="en-US" sz="1200" b="0" dirty="0"/>
              <a:t>’</a:t>
            </a:r>
            <a:r>
              <a:rPr lang="en-US" altLang="ja-JP" sz="1200" b="0" dirty="0"/>
              <a:t>s important to invest in the retirement plan available to you through your employer</a:t>
            </a:r>
          </a:p>
          <a:p>
            <a:pPr marL="0" indent="0">
              <a:buFontTx/>
              <a:buNone/>
            </a:pPr>
            <a:endParaRPr lang="en-US" altLang="ja-JP" sz="1200" b="0" dirty="0"/>
          </a:p>
          <a:p>
            <a:pPr>
              <a:buFontTx/>
              <a:buChar char="•"/>
            </a:pPr>
            <a:r>
              <a:rPr lang="en-US" altLang="en-US" sz="1200" b="0" dirty="0"/>
              <a:t>Some fundamental investment concepts</a:t>
            </a:r>
          </a:p>
          <a:p>
            <a:pPr>
              <a:buFontTx/>
              <a:buChar char="•"/>
            </a:pPr>
            <a:endParaRPr lang="en-US" altLang="en-US" sz="1200" b="0" dirty="0"/>
          </a:p>
          <a:p>
            <a:pPr>
              <a:buFontTx/>
              <a:buChar char="•"/>
            </a:pPr>
            <a:r>
              <a:rPr lang="en-US" altLang="en-US" sz="1200" b="0" dirty="0"/>
              <a:t>Different investment strategies you can use to help you choose and manage your investments, depending on how involved you want to be.</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3</a:t>
            </a:fld>
            <a:endParaRPr lang="en-CA" dirty="0"/>
          </a:p>
        </p:txBody>
      </p:sp>
    </p:spTree>
    <p:extLst>
      <p:ext uri="{BB962C8B-B14F-4D97-AF65-F5344CB8AC3E}">
        <p14:creationId xmlns:p14="http://schemas.microsoft.com/office/powerpoint/2010/main" val="1285515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Life is full of events that define our lives and give us reasons to invest for the long term</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events such as a graduation, buying your first home, welcoming a new family member, and retirement. These types of events may affect your finances, so you can see why investing in your future </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can be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important.</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When it comes to saving for your retirement, your employer provides you with an easy way to save for the retirement you want. Your employer-sponsored retirement plan offers payroll deductions, pretax contributions, and a variety of investment options to choose from. </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Let’s take a closer look on how it all works together to help fund your retirement.</a:t>
            </a:r>
            <a:endParaRPr lang="en-US" b="0"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4</a:t>
            </a:fld>
            <a:endParaRPr lang="en-CA" dirty="0"/>
          </a:p>
        </p:txBody>
      </p:sp>
    </p:spTree>
    <p:extLst>
      <p:ext uri="{BB962C8B-B14F-4D97-AF65-F5344CB8AC3E}">
        <p14:creationId xmlns:p14="http://schemas.microsoft.com/office/powerpoint/2010/main" val="202060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effectLst/>
                <a:ea typeface="Calibri" panose="020F0502020204030204" pitchFamily="34" charset="0"/>
                <a:cs typeface="Times New Roman" panose="02020603050405020304" pitchFamily="18" charset="0"/>
              </a:rPr>
              <a:t>Investing helps you build up your savings over time. </a:t>
            </a:r>
            <a:r>
              <a:rPr lang="en-US" b="0" dirty="0">
                <a:effectLst/>
                <a:ea typeface="Calibri" panose="020F0502020204030204" pitchFamily="34" charset="0"/>
                <a:cs typeface="Arial" panose="020B0604020202020204" pitchFamily="34" charset="0"/>
              </a:rPr>
              <a:t>And by c</a:t>
            </a:r>
            <a:r>
              <a:rPr lang="en-US" b="0" dirty="0">
                <a:effectLst/>
                <a:ea typeface="Calibri" panose="020F0502020204030204" pitchFamily="34" charset="0"/>
                <a:cs typeface="Times New Roman" panose="02020603050405020304" pitchFamily="18" charset="0"/>
              </a:rPr>
              <a:t>ontributing regularly to your retirement plan, through convenient payroll deductions</a:t>
            </a:r>
            <a:r>
              <a:rPr lang="en-US" b="0" dirty="0">
                <a:effectLst/>
                <a:ea typeface="Calibri" panose="020F0502020204030204" pitchFamily="34" charset="0"/>
                <a:cs typeface="Arial" panose="020B0604020202020204" pitchFamily="34" charset="0"/>
              </a:rPr>
              <a:t>, you can take advantage of dollar cost averaging.</a:t>
            </a:r>
            <a:endParaRPr lang="en-US" b="0" dirty="0">
              <a:effectLst/>
              <a:ea typeface="Calibri" panose="020F0502020204030204" pitchFamily="34" charset="0"/>
              <a:cs typeface="Times New Roman" panose="02020603050405020304" pitchFamily="18" charset="0"/>
            </a:endParaRPr>
          </a:p>
          <a:p>
            <a:pPr marL="0" indent="0">
              <a:buNone/>
            </a:pPr>
            <a:endParaRPr lang="en-US" b="0" dirty="0">
              <a:effectLst/>
              <a:ea typeface="Calibri" panose="020F0502020204030204" pitchFamily="34" charset="0"/>
              <a:cs typeface="Times New Roman" panose="02020603050405020304" pitchFamily="18" charset="0"/>
            </a:endParaRPr>
          </a:p>
          <a:p>
            <a:pPr marL="0" indent="0">
              <a:buNone/>
            </a:pPr>
            <a:r>
              <a:rPr lang="en-US" b="0" dirty="0">
                <a:effectLst/>
                <a:ea typeface="Calibri" panose="020F0502020204030204" pitchFamily="34" charset="0"/>
                <a:cs typeface="Times New Roman" panose="02020603050405020304" pitchFamily="18" charset="0"/>
              </a:rPr>
              <a:t>Here’s how it works.</a:t>
            </a:r>
          </a:p>
          <a:p>
            <a:pPr marL="0" indent="0">
              <a:buNone/>
            </a:pPr>
            <a:endParaRPr lang="en-US" b="0" dirty="0">
              <a:solidFill>
                <a:srgbClr val="00B050"/>
              </a:solidFill>
            </a:endParaRPr>
          </a:p>
          <a:p>
            <a:pPr marL="0" indent="0">
              <a:buNone/>
            </a:pPr>
            <a:r>
              <a:rPr lang="en-US" b="0" i="0" u="none" strike="noStrike" baseline="0" dirty="0">
                <a:solidFill>
                  <a:srgbClr val="000000"/>
                </a:solidFill>
              </a:rPr>
              <a:t>Investing regularly, regardless of whether investment prices are high or low, means that you’ll buy more shares when prices are low and fewer when prices are high—and get a potential benefit of both when the stock market is falling and when it’s rising. </a:t>
            </a:r>
          </a:p>
          <a:p>
            <a:pPr marL="0" indent="0">
              <a:buNone/>
            </a:pPr>
            <a:endParaRPr lang="en-US" b="0" i="0" u="none" strike="noStrike" baseline="0" dirty="0">
              <a:solidFill>
                <a:srgbClr val="000000"/>
              </a:solidFill>
            </a:endParaRPr>
          </a:p>
          <a:p>
            <a:pPr marL="0" indent="0">
              <a:buNone/>
            </a:pPr>
            <a:r>
              <a:rPr lang="en-US" b="0" i="0" u="none" strike="noStrike" baseline="0" dirty="0">
                <a:solidFill>
                  <a:srgbClr val="000000"/>
                </a:solidFill>
              </a:rPr>
              <a:t>For example, when the market value of an investment share is $50, you can buy two shares with $100 contribution. As the price drops, you can afford more shares with your $100. Over time, the high and low prices average out, which can help improve your personal long-term return on investment.</a:t>
            </a:r>
            <a:endParaRPr lang="en-US" b="0" dirty="0">
              <a:solidFill>
                <a:srgbClr val="00B050"/>
              </a:solidFill>
            </a:endParaRPr>
          </a:p>
          <a:p>
            <a:pPr marL="0" indent="0">
              <a:buNone/>
            </a:pPr>
            <a:endParaRPr lang="en-US" b="1" dirty="0">
              <a:solidFill>
                <a:srgbClr val="00B050"/>
              </a:solidFill>
            </a:endParaRPr>
          </a:p>
          <a:p>
            <a:pPr marL="0" indent="0">
              <a:buNone/>
            </a:pPr>
            <a:endParaRPr lang="en-US" dirty="0"/>
          </a:p>
          <a:p>
            <a:pPr marL="57150" marR="0" indent="0">
              <a:lnSpc>
                <a:spcPct val="105000"/>
              </a:lnSpc>
              <a:spcBef>
                <a:spcPts val="0"/>
              </a:spcBef>
              <a:spcAft>
                <a:spcPts val="0"/>
              </a:spcAft>
              <a:buNone/>
            </a:pPr>
            <a:r>
              <a:rPr lang="en-US" dirty="0">
                <a:effectLst/>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5</a:t>
            </a:fld>
            <a:endParaRPr lang="en-CA" dirty="0"/>
          </a:p>
        </p:txBody>
      </p:sp>
    </p:spTree>
    <p:extLst>
      <p:ext uri="{BB962C8B-B14F-4D97-AF65-F5344CB8AC3E}">
        <p14:creationId xmlns:p14="http://schemas.microsoft.com/office/powerpoint/2010/main" val="161451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200" b="0" i="0" u="none" strike="noStrike" kern="1200" baseline="0" dirty="0">
                <a:solidFill>
                  <a:schemeClr val="tx1"/>
                </a:solidFill>
                <a:ea typeface="+mn-ea"/>
                <a:cs typeface="+mn-cs"/>
              </a:rPr>
              <a:t>When you save through your retirement plan, your deposits can generate earnings,</a:t>
            </a:r>
            <a:r>
              <a:rPr lang="en-US" sz="1200" b="0" i="0" u="none" strike="noStrike" kern="1200" baseline="0" dirty="0">
                <a:solidFill>
                  <a:schemeClr val="tx1"/>
                </a:solidFill>
                <a:ea typeface="+mn-ea"/>
                <a:cs typeface="Arial" panose="020B0604020202020204" pitchFamily="34" charset="0"/>
              </a:rPr>
              <a:t> </a:t>
            </a:r>
            <a:r>
              <a:rPr lang="en-US" sz="1200" dirty="0">
                <a:cs typeface="Arial" panose="020B0604020202020204" pitchFamily="34" charset="0"/>
              </a:rPr>
              <a:t>which go back into your account, giving you more money to generate more earnings, which are also added to your account. This is called compounding, and although it’s not guaranteed, it may have a significant impact on your retirement savings. </a:t>
            </a:r>
            <a:r>
              <a:rPr lang="en-US" sz="1200" b="0" i="0" u="none" strike="noStrike" kern="1200" baseline="0" dirty="0">
                <a:solidFill>
                  <a:schemeClr val="tx1"/>
                </a:solidFill>
                <a:ea typeface="+mn-ea"/>
                <a:cs typeface="+mn-cs"/>
              </a:rPr>
              <a:t>The more time you give your savings to grow, the greater potential it has to accumulate additional earnings and the better prepared you’ll be for the future.</a:t>
            </a:r>
            <a:endParaRPr lang="en-US" sz="1200" dirty="0">
              <a:cs typeface="Arial" panose="020B0604020202020204" pitchFamily="34" charset="0"/>
            </a:endParaRPr>
          </a:p>
          <a:p>
            <a:pPr marL="0" indent="0">
              <a:buNone/>
            </a:pPr>
            <a:endParaRPr lang="en-US" dirty="0"/>
          </a:p>
          <a:p>
            <a:pPr marL="0" indent="0">
              <a:buNone/>
            </a:pPr>
            <a:r>
              <a:rPr lang="en-US" sz="1200" kern="1200" dirty="0">
                <a:solidFill>
                  <a:schemeClr val="tx1"/>
                </a:solidFill>
                <a:effectLst/>
                <a:ea typeface="+mn-ea"/>
                <a:cs typeface="+mn-cs"/>
              </a:rPr>
              <a:t>See what happens in our example of someone who saves 8% of a paycheck per year. In this example, to keep it simple, we’ve assumed that the salary stays the same throughout the career. </a:t>
            </a:r>
            <a:endParaRPr lang="en-PH" sz="1200" kern="1200" dirty="0">
              <a:solidFill>
                <a:schemeClr val="tx1"/>
              </a:solidFill>
              <a:effectLst/>
              <a:ea typeface="+mn-ea"/>
              <a:cs typeface="+mn-cs"/>
            </a:endParaRPr>
          </a:p>
          <a:p>
            <a:pPr marL="0" indent="0">
              <a:buNone/>
            </a:pPr>
            <a:endParaRPr lang="en-US" sz="1200" kern="1200" dirty="0">
              <a:solidFill>
                <a:schemeClr val="tx1"/>
              </a:solidFill>
              <a:effectLst/>
              <a:ea typeface="+mn-ea"/>
              <a:cs typeface="+mn-cs"/>
            </a:endParaRPr>
          </a:p>
          <a:p>
            <a:pPr marL="0" indent="0">
              <a:buNone/>
            </a:pPr>
            <a:r>
              <a:rPr lang="en-US" sz="1200" kern="1200" dirty="0">
                <a:solidFill>
                  <a:schemeClr val="tx1"/>
                </a:solidFill>
                <a:effectLst/>
                <a:ea typeface="+mn-ea"/>
                <a:cs typeface="+mn-cs"/>
              </a:rPr>
              <a:t>Look at what happens to an investment of $3,200 per year—in 10 years, it becomes approximately $41,000, in 20 it’s over $109,000, and in 30, it’s more than $220,000.</a:t>
            </a:r>
            <a:endParaRPr lang="en-PH" sz="1200" kern="1200" dirty="0">
              <a:solidFill>
                <a:schemeClr val="tx1"/>
              </a:solidFill>
              <a:effectLst/>
              <a:ea typeface="+mn-ea"/>
              <a:cs typeface="+mn-cs"/>
            </a:endParaRPr>
          </a:p>
          <a:p>
            <a:pPr marL="0" indent="0">
              <a:buNone/>
            </a:pPr>
            <a:endParaRPr lang="en-US" sz="1200" kern="1200" dirty="0">
              <a:solidFill>
                <a:schemeClr val="tx1"/>
              </a:solidFill>
              <a:effectLst/>
              <a:ea typeface="+mn-ea"/>
              <a:cs typeface="+mn-cs"/>
            </a:endParaRPr>
          </a:p>
          <a:p>
            <a:pPr marL="0" indent="0">
              <a:buNone/>
            </a:pPr>
            <a:r>
              <a:rPr lang="en-US" sz="1200" kern="1200" dirty="0">
                <a:solidFill>
                  <a:schemeClr val="tx1"/>
                </a:solidFill>
                <a:effectLst/>
                <a:ea typeface="+mn-ea"/>
                <a:cs typeface="+mn-cs"/>
              </a:rPr>
              <a:t>The earlier you start saving, the more powerful the effect of compounding may be. Although the power of compounding is most dramatic over a long period of time, it also helps in the short term, so it’s never too late to start saving for retirement.  </a:t>
            </a:r>
            <a:endParaRPr lang="en-PH" sz="1200" kern="1200" dirty="0">
              <a:solidFill>
                <a:schemeClr val="tx1"/>
              </a:solidFill>
              <a:effectLst/>
              <a:ea typeface="+mn-ea"/>
              <a:cs typeface="+mn-cs"/>
            </a:endParaRP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6</a:t>
            </a:fld>
            <a:endParaRPr lang="en-CA" dirty="0"/>
          </a:p>
        </p:txBody>
      </p:sp>
    </p:spTree>
    <p:extLst>
      <p:ext uri="{BB962C8B-B14F-4D97-AF65-F5344CB8AC3E}">
        <p14:creationId xmlns:p14="http://schemas.microsoft.com/office/powerpoint/2010/main" val="830228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b="0" dirty="0">
                <a:latin typeface="Arial" panose="020B0604020202020204" pitchFamily="34" charset="0"/>
              </a:rPr>
              <a:t>Investing can also help you stay ahead of inflation.</a:t>
            </a:r>
          </a:p>
          <a:p>
            <a:pPr marL="0" indent="0">
              <a:buNone/>
            </a:pPr>
            <a:endParaRPr lang="en-US" altLang="en-US" b="0" dirty="0">
              <a:latin typeface="Arial" panose="020B0604020202020204" pitchFamily="34" charset="0"/>
            </a:endParaRPr>
          </a:p>
          <a:p>
            <a:pPr marL="0" indent="0">
              <a:buNone/>
            </a:pPr>
            <a:r>
              <a:rPr lang="en-US" altLang="en-US" b="0" dirty="0">
                <a:latin typeface="Arial" panose="020B0604020202020204" pitchFamily="34" charset="0"/>
              </a:rPr>
              <a:t>Over time, inflation eats away at your savings. </a:t>
            </a:r>
          </a:p>
          <a:p>
            <a:pPr marL="0" indent="0">
              <a:buNone/>
            </a:pPr>
            <a:endParaRPr lang="en-US" altLang="en-US" b="0" dirty="0">
              <a:latin typeface="Arial" panose="020B0604020202020204" pitchFamily="34" charset="0"/>
            </a:endParaRPr>
          </a:p>
          <a:p>
            <a:pPr marL="0" indent="0">
              <a:buNone/>
            </a:pPr>
            <a:r>
              <a:rPr lang="en-US" altLang="en-US" b="0" dirty="0">
                <a:latin typeface="Arial" panose="020B0604020202020204" pitchFamily="34" charset="0"/>
              </a:rPr>
              <a:t>Historically, inflation averages 2%, so if you kept $1,000 in a bank account for 25 years, it would lose nearly half of its value, as shown here. </a:t>
            </a:r>
          </a:p>
          <a:p>
            <a:pPr marL="0" indent="0">
              <a:buNone/>
            </a:pPr>
            <a:endParaRPr lang="en-US" altLang="en-US" b="0" dirty="0">
              <a:latin typeface="Arial" panose="020B0604020202020204" pitchFamily="34" charset="0"/>
            </a:endParaRPr>
          </a:p>
          <a:p>
            <a:pPr marL="0" indent="0">
              <a:buNone/>
            </a:pPr>
            <a:r>
              <a:rPr lang="en-US" altLang="en-US" b="0" dirty="0">
                <a:latin typeface="Arial" panose="020B0604020202020204" pitchFamily="34" charset="0"/>
              </a:rPr>
              <a:t>Investing your money in other options, such as stocks or bonds, may help you stay ahead inflation. </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7</a:t>
            </a:fld>
            <a:endParaRPr lang="en-CA" dirty="0"/>
          </a:p>
        </p:txBody>
      </p:sp>
    </p:spTree>
    <p:extLst>
      <p:ext uri="{BB962C8B-B14F-4D97-AF65-F5344CB8AC3E}">
        <p14:creationId xmlns:p14="http://schemas.microsoft.com/office/powerpoint/2010/main" val="396872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kumimoji="0" lang="en-US" altLang="en-US" sz="12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kumimoji="0" lang="en-US" altLang="en-US" sz="1200" b="0" i="0" u="none" strike="noStrike" kern="1200" cap="none" spc="0" normalizeH="0" baseline="0" noProof="0" dirty="0">
                <a:ln>
                  <a:noFill/>
                </a:ln>
                <a:solidFill>
                  <a:prstClr val="black"/>
                </a:solidFill>
                <a:effectLst/>
                <a:uLnTx/>
                <a:uFillTx/>
                <a:ea typeface="+mn-ea"/>
                <a:cs typeface="+mn-cs"/>
              </a:rPr>
              <a:t>It</a:t>
            </a:r>
            <a:r>
              <a:rPr kumimoji="0" lang="ja-JP" altLang="en-US" sz="1200" b="0" i="0" u="none" strike="noStrike" kern="1200" cap="none" spc="0" normalizeH="0" baseline="0" noProof="0" dirty="0">
                <a:ln>
                  <a:noFill/>
                </a:ln>
                <a:solidFill>
                  <a:prstClr val="black"/>
                </a:solidFill>
                <a:effectLst/>
                <a:uLnTx/>
                <a:uFillTx/>
                <a:ea typeface="+mn-ea"/>
                <a:cs typeface="+mn-cs"/>
              </a:rPr>
              <a:t>’</a:t>
            </a:r>
            <a:r>
              <a:rPr kumimoji="0" lang="en-US" altLang="ja-JP" sz="1200" b="0" i="0" u="none" strike="noStrike" kern="1200" cap="none" spc="0" normalizeH="0" baseline="0" noProof="0" dirty="0">
                <a:ln>
                  <a:noFill/>
                </a:ln>
                <a:solidFill>
                  <a:prstClr val="black"/>
                </a:solidFill>
                <a:effectLst/>
                <a:uLnTx/>
                <a:uFillTx/>
                <a:ea typeface="+mn-ea"/>
                <a:cs typeface="+mn-cs"/>
              </a:rPr>
              <a:t>s important to understand some fundamental investment concepts b</a:t>
            </a:r>
            <a:r>
              <a:rPr kumimoji="0" lang="en-US" altLang="en-US" sz="1200" b="0" i="0" u="none" strike="noStrike" kern="1200" cap="none" spc="0" normalizeH="0" baseline="0" noProof="0" dirty="0">
                <a:ln>
                  <a:noFill/>
                </a:ln>
                <a:solidFill>
                  <a:prstClr val="black"/>
                </a:solidFill>
                <a:effectLst/>
                <a:uLnTx/>
                <a:uFillTx/>
                <a:ea typeface="+mn-ea"/>
                <a:cs typeface="+mn-cs"/>
              </a:rPr>
              <a:t>efore selecting the investment options in your retirement plan.</a:t>
            </a:r>
            <a:endParaRPr kumimoji="0" lang="en-US" altLang="ja-JP" sz="1200" b="0" i="0" u="none" strike="noStrike" kern="1200" cap="none" spc="0" normalizeH="0" baseline="0" noProof="0" dirty="0">
              <a:ln>
                <a:noFill/>
              </a:ln>
              <a:solidFill>
                <a:prstClr val="black"/>
              </a:solidFill>
              <a:effectLst/>
              <a:uLnTx/>
              <a:uFillTx/>
              <a:ea typeface="+mn-ea"/>
              <a:cs typeface="+mn-cs"/>
            </a:endParaRP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8</a:t>
            </a:fld>
            <a:endParaRPr lang="en-CA" dirty="0"/>
          </a:p>
        </p:txBody>
      </p:sp>
    </p:spTree>
    <p:extLst>
      <p:ext uri="{BB962C8B-B14F-4D97-AF65-F5344CB8AC3E}">
        <p14:creationId xmlns:p14="http://schemas.microsoft.com/office/powerpoint/2010/main" val="2232290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chemeClr val="tx1"/>
              </a:buClr>
              <a:buSzTx/>
              <a:buFont typeface="Arial" panose="020B0604020202020204" pitchFamily="34" charset="0"/>
              <a:buNone/>
              <a:tabLst/>
              <a:defRPr/>
            </a:pPr>
            <a:r>
              <a:rPr lang="en-US" altLang="en-US" strike="noStrike" dirty="0"/>
              <a:t>All investments carry some risk that they may lose all or part of the original money you contributed</a:t>
            </a:r>
            <a:r>
              <a:rPr lang="en-US" altLang="en-US" b="0" strike="noStrike" dirty="0"/>
              <a:t>, as illustrated in the graph.</a:t>
            </a:r>
            <a:endParaRPr lang="en-US" b="0" dirty="0">
              <a:effectLst/>
              <a:ea typeface="Calibri" panose="020F0502020204030204" pitchFamily="34" charset="0"/>
              <a:cs typeface="Times New Roman" panose="02020603050405020304" pitchFamily="18" charset="0"/>
            </a:endParaRPr>
          </a:p>
          <a:p>
            <a:pPr marL="0" indent="0">
              <a:buNone/>
            </a:pPr>
            <a:endParaRPr kumimoji="0" lang="en-US" altLang="en-US" b="1" i="0" u="none" strike="noStrike" kern="1200" cap="none" spc="0" normalizeH="0" baseline="0" noProof="0" dirty="0">
              <a:ln>
                <a:noFill/>
              </a:ln>
              <a:solidFill>
                <a:prstClr val="black"/>
              </a:solidFill>
              <a:effectLst/>
              <a:uLnTx/>
              <a:uFillTx/>
              <a:ea typeface="+mn-ea"/>
              <a:cs typeface="+mn-cs"/>
            </a:endParaRPr>
          </a:p>
          <a:p>
            <a:pPr marL="171450" marR="0" lvl="0" indent="-171450">
              <a:lnSpc>
                <a:spcPct val="107000"/>
              </a:lnSpc>
              <a:spcBef>
                <a:spcPts val="0"/>
              </a:spcBef>
              <a:spcAft>
                <a:spcPts val="0"/>
              </a:spcAft>
            </a:pPr>
            <a:r>
              <a:rPr lang="en-US" b="0" dirty="0">
                <a:effectLst/>
                <a:ea typeface="Calibri" panose="020F0502020204030204" pitchFamily="34" charset="0"/>
                <a:cs typeface="Times New Roman" panose="02020603050405020304" pitchFamily="18" charset="0"/>
              </a:rPr>
              <a:t>A lower-risk investment, such as cash or a money market fund, may offer a lower but more consistent potential return.</a:t>
            </a:r>
          </a:p>
          <a:p>
            <a:pPr marL="171450" marR="0" lvl="0" indent="-171450">
              <a:lnSpc>
                <a:spcPct val="107000"/>
              </a:lnSpc>
              <a:spcBef>
                <a:spcPts val="0"/>
              </a:spcBef>
              <a:spcAft>
                <a:spcPts val="800"/>
              </a:spcAft>
            </a:pPr>
            <a:r>
              <a:rPr lang="en-US" b="0" dirty="0">
                <a:effectLst/>
                <a:ea typeface="Calibri" panose="020F0502020204030204" pitchFamily="34" charset="0"/>
                <a:cs typeface="Times New Roman" panose="02020603050405020304" pitchFamily="18" charset="0"/>
              </a:rPr>
              <a:t>An investment with higher risk, such as a bond or stock, may offer a larger potential for long-term return but is subject to greater potential loss.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96232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30535-8629-4398-9877-EE3F944CBEF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1840"/>
          <a:stretch/>
        </p:blipFill>
        <p:spPr>
          <a:xfrm rot="10800000">
            <a:off x="5372430" y="-6"/>
            <a:ext cx="3771569"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341799" y="737668"/>
            <a:ext cx="5492226" cy="3438682"/>
          </a:xfrm>
        </p:spPr>
        <p:txBody>
          <a:bodyPr anchor="ctr">
            <a:normAutofit/>
          </a:bodyPr>
          <a:lstStyle>
            <a:lvl1pPr algn="l">
              <a:lnSpc>
                <a:spcPct val="95000"/>
              </a:lnSpc>
              <a:defRPr sz="5400"/>
            </a:lvl1pPr>
          </a:lstStyle>
          <a:p>
            <a:r>
              <a:rPr lang="en-CA" noProof="0"/>
              <a:t>Title of </a:t>
            </a:r>
            <a:br>
              <a:rPr lang="en-CA" noProof="0"/>
            </a:br>
            <a:r>
              <a:rPr lang="en-CA"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341798" y="4789255"/>
            <a:ext cx="5492226" cy="407584"/>
          </a:xfrm>
        </p:spPr>
        <p:txBody>
          <a:bodyPr anchor="b"/>
          <a:lstStyle>
            <a:lvl1pPr marL="0" indent="0" algn="l">
              <a:buNone/>
              <a:defRPr sz="1050">
                <a:solidFill>
                  <a:schemeClr val="tx1"/>
                </a:solidFill>
                <a:latin typeface="+mn-lt"/>
              </a:defRPr>
            </a:lvl1pPr>
            <a:lvl2pPr marL="342797" indent="0" algn="r">
              <a:buNone/>
              <a:defRPr sz="900">
                <a:solidFill>
                  <a:schemeClr val="tx1"/>
                </a:solidFill>
              </a:defRPr>
            </a:lvl2pPr>
            <a:lvl3pPr marL="685595" indent="0" algn="r">
              <a:buNone/>
              <a:defRPr sz="900">
                <a:solidFill>
                  <a:schemeClr val="tx1"/>
                </a:solidFill>
              </a:defRPr>
            </a:lvl3pPr>
            <a:lvl4pPr marL="1028392" indent="0" algn="r">
              <a:buNone/>
              <a:defRPr sz="900">
                <a:solidFill>
                  <a:schemeClr val="tx1"/>
                </a:solidFill>
              </a:defRPr>
            </a:lvl4pPr>
            <a:lvl5pPr marL="1371188" indent="0" algn="r">
              <a:buNone/>
              <a:defRPr sz="900">
                <a:solidFill>
                  <a:schemeClr val="tx1"/>
                </a:solidFill>
              </a:defRPr>
            </a:lvl5pPr>
            <a:lvl6pPr marL="1713986" indent="0" algn="r">
              <a:buNone/>
              <a:defRPr sz="900">
                <a:solidFill>
                  <a:schemeClr val="tx1"/>
                </a:solidFill>
              </a:defRPr>
            </a:lvl6pPr>
            <a:lvl7pPr marL="2056783" indent="0" algn="r">
              <a:buNone/>
              <a:defRPr sz="900">
                <a:solidFill>
                  <a:schemeClr val="tx1"/>
                </a:solidFill>
              </a:defRPr>
            </a:lvl7pPr>
            <a:lvl8pPr marL="2399580" indent="0" algn="r">
              <a:buNone/>
              <a:defRPr sz="900">
                <a:solidFill>
                  <a:schemeClr val="tx1"/>
                </a:solidFill>
              </a:defRPr>
            </a:lvl8pPr>
            <a:lvl9pPr marL="2742377" indent="0" algn="r">
              <a:buNone/>
              <a:defRPr sz="900">
                <a:solidFill>
                  <a:schemeClr val="tx1"/>
                </a:solidFill>
              </a:defRPr>
            </a:lvl9pPr>
          </a:lstStyle>
          <a:p>
            <a:r>
              <a:rPr lang="en-CA"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341800" y="5459994"/>
            <a:ext cx="5492225" cy="267194"/>
          </a:xfrm>
        </p:spPr>
        <p:txBody>
          <a:bodyPr anchor="t"/>
          <a:lstStyle>
            <a:lvl1pPr algn="l">
              <a:defRPr sz="1050">
                <a:solidFill>
                  <a:schemeClr val="tx1"/>
                </a:solidFill>
                <a:latin typeface="+mn-lt"/>
              </a:defRPr>
            </a:lvl1pPr>
          </a:lstStyle>
          <a:p>
            <a:fld id="{ED3FA57E-F3C9-4422-B7DF-F56B8E1A49EB}" type="datetime4">
              <a:rPr lang="en-CA" noProof="0" smtClean="0"/>
              <a:t>July 25, 2025</a:t>
            </a:fld>
            <a:endParaRPr lang="en-CA" noProof="0" dirty="0"/>
          </a:p>
        </p:txBody>
      </p:sp>
      <p:sp>
        <p:nvSpPr>
          <p:cNvPr id="5" name="Footer Placeholder 4">
            <a:extLst>
              <a:ext uri="{FF2B5EF4-FFF2-40B4-BE49-F238E27FC236}">
                <a16:creationId xmlns:a16="http://schemas.microsoft.com/office/drawing/2014/main" id="{AFBA3F65-764D-4A7E-A10B-5BE344887127}"/>
              </a:ext>
            </a:extLst>
          </p:cNvPr>
          <p:cNvSpPr>
            <a:spLocks noGrp="1"/>
          </p:cNvSpPr>
          <p:nvPr>
            <p:ph type="ftr" sz="quarter" idx="11"/>
          </p:nvPr>
        </p:nvSpPr>
        <p:spPr>
          <a:xfrm>
            <a:off x="341799" y="7010402"/>
            <a:ext cx="8462696" cy="45719"/>
          </a:xfrm>
        </p:spPr>
        <p:txBody>
          <a:bodyPr/>
          <a:lstStyle/>
          <a:p>
            <a:endParaRPr lang="en-CA" dirty="0"/>
          </a:p>
        </p:txBody>
      </p:sp>
      <p:sp>
        <p:nvSpPr>
          <p:cNvPr id="6" name="Slide Number Placeholder 5">
            <a:extLst>
              <a:ext uri="{FF2B5EF4-FFF2-40B4-BE49-F238E27FC236}">
                <a16:creationId xmlns:a16="http://schemas.microsoft.com/office/drawing/2014/main" id="{9C867EB5-B07A-46BB-AD80-255361B7A403}"/>
              </a:ext>
            </a:extLst>
          </p:cNvPr>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63CCAC63-48FA-4D87-8511-FFBEA58AD00F}" type="slidenum">
              <a:rPr lang="en-CA" smtClean="0"/>
              <a:pPr/>
              <a:t>‹#›</a:t>
            </a:fld>
            <a:endParaRPr lang="en-CA" dirty="0"/>
          </a:p>
        </p:txBody>
      </p:sp>
    </p:spTree>
    <p:extLst>
      <p:ext uri="{BB962C8B-B14F-4D97-AF65-F5344CB8AC3E}">
        <p14:creationId xmlns:p14="http://schemas.microsoft.com/office/powerpoint/2010/main" val="39749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9270" y="780239"/>
            <a:ext cx="8462696" cy="4771958"/>
          </a:xfrm>
        </p:spPr>
        <p:txBody>
          <a:bodyPr anchor="ctr">
            <a:normAutofit/>
          </a:bodyPr>
          <a:lstStyle>
            <a:lvl1pPr>
              <a:defRPr sz="5400">
                <a:solidFill>
                  <a:schemeClr val="tx1"/>
                </a:solidFill>
              </a:defRPr>
            </a:lvl1pPr>
          </a:lstStyle>
          <a:p>
            <a:r>
              <a:rPr lang="en-CA" noProof="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51C1510D-34D1-4B3A-9459-3FC94A26D1AA}" type="datetime4">
              <a:rPr lang="en-CA" smtClean="0"/>
              <a:t>July 25, 2025</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spTree>
    <p:extLst>
      <p:ext uri="{BB962C8B-B14F-4D97-AF65-F5344CB8AC3E}">
        <p14:creationId xmlns:p14="http://schemas.microsoft.com/office/powerpoint/2010/main" val="413078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848" y="472438"/>
            <a:ext cx="8458118" cy="792167"/>
          </a:xfrm>
        </p:spPr>
        <p:txBody>
          <a:bodyPr/>
          <a:lstStyle/>
          <a:p>
            <a:r>
              <a:rPr lang="en-CA" noProof="0"/>
              <a:t>Slide title</a:t>
            </a:r>
          </a:p>
        </p:txBody>
      </p:sp>
      <p:sp>
        <p:nvSpPr>
          <p:cNvPr id="3" name="Date Placeholder 2"/>
          <p:cNvSpPr>
            <a:spLocks noGrp="1"/>
          </p:cNvSpPr>
          <p:nvPr>
            <p:ph type="dt" sz="half" idx="10"/>
          </p:nvPr>
        </p:nvSpPr>
        <p:spPr/>
        <p:txBody>
          <a:bodyPr/>
          <a:lstStyle/>
          <a:p>
            <a:fld id="{A37F1619-AA93-4060-BD60-C576B19528E8}" type="datetime4">
              <a:rPr lang="en-CA" smtClean="0"/>
              <a:t>July 25, 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63924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848" y="472438"/>
            <a:ext cx="8458118" cy="792167"/>
          </a:xfrm>
        </p:spPr>
        <p:txBody>
          <a:bodyPr/>
          <a:lstStyle/>
          <a:p>
            <a:r>
              <a:rPr lang="en-CA" noProof="0"/>
              <a:t>Slide title</a:t>
            </a:r>
          </a:p>
        </p:txBody>
      </p:sp>
      <p:sp>
        <p:nvSpPr>
          <p:cNvPr id="3" name="Date Placeholder 2"/>
          <p:cNvSpPr>
            <a:spLocks noGrp="1"/>
          </p:cNvSpPr>
          <p:nvPr>
            <p:ph type="dt" sz="half" idx="10"/>
          </p:nvPr>
        </p:nvSpPr>
        <p:spPr/>
        <p:txBody>
          <a:bodyPr/>
          <a:lstStyle/>
          <a:p>
            <a:fld id="{E8B94599-B0CF-427C-90FA-8448CA06BC9E}" type="datetime4">
              <a:rPr lang="en-CA" smtClean="0"/>
              <a:t>July 25, 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
        <p:nvSpPr>
          <p:cNvPr id="6" name="Text Placeholder 8">
            <a:extLst>
              <a:ext uri="{FF2B5EF4-FFF2-40B4-BE49-F238E27FC236}">
                <a16:creationId xmlns:a16="http://schemas.microsoft.com/office/drawing/2014/main" id="{CCA64D4B-F13B-4926-B9D7-FE0892242567}"/>
              </a:ext>
            </a:extLst>
          </p:cNvPr>
          <p:cNvSpPr>
            <a:spLocks noGrp="1"/>
          </p:cNvSpPr>
          <p:nvPr>
            <p:ph type="body" sz="quarter" idx="15" hasCustomPrompt="1"/>
          </p:nvPr>
        </p:nvSpPr>
        <p:spPr>
          <a:xfrm>
            <a:off x="2302078" y="6168125"/>
            <a:ext cx="6050900" cy="402451"/>
          </a:xfrm>
        </p:spPr>
        <p:txBody>
          <a:bodyPr anchor="b"/>
          <a:lstStyle>
            <a:lvl1pPr marL="0" indent="0">
              <a:lnSpc>
                <a:spcPct val="95000"/>
              </a:lnSpc>
              <a:spcBef>
                <a:spcPts val="0"/>
              </a:spcBef>
              <a:buNone/>
              <a:defRPr sz="600">
                <a:latin typeface="Arial" panose="020B0604020202020204" pitchFamily="34" charset="0"/>
              </a:defRPr>
            </a:lvl1pPr>
            <a:lvl2pPr marL="0" indent="0">
              <a:lnSpc>
                <a:spcPct val="95000"/>
              </a:lnSpc>
              <a:spcBef>
                <a:spcPts val="0"/>
              </a:spcBef>
              <a:buNone/>
              <a:defRPr sz="600">
                <a:latin typeface="Arial" panose="00000400000000000000" pitchFamily="2" charset="0"/>
              </a:defRPr>
            </a:lvl2pPr>
            <a:lvl3pPr marL="0" indent="0">
              <a:lnSpc>
                <a:spcPct val="95000"/>
              </a:lnSpc>
              <a:spcBef>
                <a:spcPts val="0"/>
              </a:spcBef>
              <a:buNone/>
              <a:defRPr sz="600">
                <a:latin typeface="Arial" panose="00000400000000000000" pitchFamily="2" charset="0"/>
              </a:defRPr>
            </a:lvl3pPr>
            <a:lvl4pPr marL="0" indent="0">
              <a:lnSpc>
                <a:spcPct val="95000"/>
              </a:lnSpc>
              <a:spcBef>
                <a:spcPts val="0"/>
              </a:spcBef>
              <a:buNone/>
              <a:defRPr sz="600">
                <a:latin typeface="Arial" panose="00000400000000000000" pitchFamily="2" charset="0"/>
              </a:defRPr>
            </a:lvl4pPr>
            <a:lvl5pPr marL="0" indent="0">
              <a:lnSpc>
                <a:spcPct val="95000"/>
              </a:lnSpc>
              <a:spcBef>
                <a:spcPts val="0"/>
              </a:spcBef>
              <a:buNone/>
              <a:defRPr sz="600">
                <a:latin typeface="Arial" panose="00000400000000000000" pitchFamily="2" charset="0"/>
              </a:defRPr>
            </a:lvl5pPr>
            <a:lvl6pPr marL="0" indent="0">
              <a:lnSpc>
                <a:spcPct val="95000"/>
              </a:lnSpc>
              <a:spcBef>
                <a:spcPts val="0"/>
              </a:spcBef>
              <a:buNone/>
              <a:defRPr sz="600">
                <a:latin typeface="Arial" panose="00000400000000000000" pitchFamily="2" charset="0"/>
              </a:defRPr>
            </a:lvl6pPr>
            <a:lvl7pPr marL="0" indent="0">
              <a:lnSpc>
                <a:spcPct val="95000"/>
              </a:lnSpc>
              <a:spcBef>
                <a:spcPts val="0"/>
              </a:spcBef>
              <a:buNone/>
              <a:defRPr sz="600">
                <a:latin typeface="Arial" panose="00000400000000000000" pitchFamily="2" charset="0"/>
              </a:defRPr>
            </a:lvl7pPr>
            <a:lvl8pPr marL="0" indent="0">
              <a:lnSpc>
                <a:spcPct val="95000"/>
              </a:lnSpc>
              <a:spcBef>
                <a:spcPts val="0"/>
              </a:spcBef>
              <a:buNone/>
              <a:defRPr sz="600">
                <a:latin typeface="Arial" panose="00000400000000000000" pitchFamily="2" charset="0"/>
              </a:defRPr>
            </a:lvl8pPr>
            <a:lvl9pPr marL="0" indent="0">
              <a:lnSpc>
                <a:spcPct val="95000"/>
              </a:lnSpc>
              <a:spcBef>
                <a:spcPts val="0"/>
              </a:spcBef>
              <a:buNone/>
              <a:defRPr sz="600">
                <a:latin typeface="Arial" panose="00000400000000000000" pitchFamily="2" charset="0"/>
              </a:defRPr>
            </a:lvl9pPr>
          </a:lstStyle>
          <a:p>
            <a:pPr lvl="0"/>
            <a:r>
              <a:rPr lang="en-CA" sz="600" noProof="0" dirty="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188424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49848" y="472438"/>
            <a:ext cx="8458118" cy="792167"/>
          </a:xfrm>
        </p:spPr>
        <p:txBody>
          <a:bodyPr/>
          <a:lstStyle/>
          <a:p>
            <a:r>
              <a:rPr lang="en-CA" noProof="0"/>
              <a:t>Slide title</a:t>
            </a:r>
          </a:p>
        </p:txBody>
      </p:sp>
      <p:sp>
        <p:nvSpPr>
          <p:cNvPr id="3" name="Content Placeholder 2"/>
          <p:cNvSpPr>
            <a:spLocks noGrp="1"/>
          </p:cNvSpPr>
          <p:nvPr>
            <p:ph sz="half" idx="1" hasCustomPrompt="1"/>
          </p:nvPr>
        </p:nvSpPr>
        <p:spPr>
          <a:xfrm>
            <a:off x="341799" y="1434590"/>
            <a:ext cx="4165080" cy="4588045"/>
          </a:xfrm>
        </p:spPr>
        <p:txBody>
          <a:bodyPr>
            <a:noAutofit/>
          </a:bodyPr>
          <a:lstStyle>
            <a:lvl1pPr>
              <a:defRPr sz="1500" baseline="0">
                <a:latin typeface="+mn-lt"/>
              </a:defRPr>
            </a:lvl1pPr>
            <a:lvl2pPr>
              <a:defRPr sz="1350">
                <a:latin typeface="+mn-lt"/>
              </a:defRPr>
            </a:lvl2pPr>
            <a:lvl3pPr>
              <a:defRPr sz="1200">
                <a:latin typeface="+mn-lt"/>
              </a:defRPr>
            </a:lvl3pPr>
            <a:lvl4pPr>
              <a:defRPr sz="1050">
                <a:latin typeface="+mn-lt"/>
              </a:defRPr>
            </a:lvl4pPr>
            <a:lvl5pPr>
              <a:defRPr sz="1050">
                <a:latin typeface="+mn-lt"/>
              </a:defRPr>
            </a:lvl5pPr>
            <a:lvl6pPr>
              <a:defRPr sz="1050"/>
            </a:lvl6pPr>
            <a:lvl7pPr>
              <a:defRPr sz="1050"/>
            </a:lvl7pPr>
            <a:lvl8pPr>
              <a:defRPr sz="1050"/>
            </a:lvl8pPr>
            <a:lvl9pPr>
              <a:defRPr sz="105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Content Placeholder 3"/>
          <p:cNvSpPr>
            <a:spLocks noGrp="1"/>
          </p:cNvSpPr>
          <p:nvPr>
            <p:ph sz="half" idx="2" hasCustomPrompt="1"/>
          </p:nvPr>
        </p:nvSpPr>
        <p:spPr>
          <a:xfrm>
            <a:off x="4642886" y="1434191"/>
            <a:ext cx="4165080" cy="4592404"/>
          </a:xfrm>
        </p:spPr>
        <p:txBody>
          <a:bodyPr>
            <a:noAutofit/>
          </a:bodyPr>
          <a:lstStyle>
            <a:lvl1pPr>
              <a:defRPr sz="1500" baseline="0">
                <a:latin typeface="+mn-lt"/>
              </a:defRPr>
            </a:lvl1pPr>
            <a:lvl2pPr>
              <a:defRPr sz="1350">
                <a:latin typeface="+mn-lt"/>
              </a:defRPr>
            </a:lvl2pPr>
            <a:lvl3pPr>
              <a:defRPr sz="1200">
                <a:latin typeface="+mn-lt"/>
              </a:defRPr>
            </a:lvl3pPr>
            <a:lvl4pPr>
              <a:defRPr sz="1050">
                <a:latin typeface="+mn-lt"/>
              </a:defRPr>
            </a:lvl4pPr>
            <a:lvl5pPr>
              <a:defRPr sz="1050">
                <a:latin typeface="+mn-lt"/>
              </a:defRPr>
            </a:lvl5pPr>
            <a:lvl6pPr>
              <a:defRPr sz="1050"/>
            </a:lvl6pPr>
            <a:lvl7pPr>
              <a:defRPr sz="1050"/>
            </a:lvl7pPr>
            <a:lvl8pPr>
              <a:defRPr sz="1050"/>
            </a:lvl8pPr>
            <a:lvl9pPr>
              <a:defRPr sz="105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Date Placeholder 4"/>
          <p:cNvSpPr>
            <a:spLocks noGrp="1"/>
          </p:cNvSpPr>
          <p:nvPr>
            <p:ph type="dt" sz="half" idx="10"/>
          </p:nvPr>
        </p:nvSpPr>
        <p:spPr/>
        <p:txBody>
          <a:bodyPr/>
          <a:lstStyle/>
          <a:p>
            <a:fld id="{685EE892-DA9C-470A-9EFD-1F1333ED0846}" type="datetime4">
              <a:rPr lang="en-CA" smtClean="0"/>
              <a:t>July 25, 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14933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848" y="472438"/>
            <a:ext cx="8458118" cy="792167"/>
          </a:xfrm>
        </p:spPr>
        <p:txBody>
          <a:bodyPr/>
          <a:lstStyle>
            <a:lvl1pPr>
              <a:defRPr/>
            </a:lvl1pPr>
          </a:lstStyle>
          <a:p>
            <a:r>
              <a:rPr lang="en-CA" noProof="0"/>
              <a:t>Slide title</a:t>
            </a:r>
          </a:p>
        </p:txBody>
      </p:sp>
      <p:sp>
        <p:nvSpPr>
          <p:cNvPr id="3" name="Text Placeholder 2"/>
          <p:cNvSpPr>
            <a:spLocks noGrp="1"/>
          </p:cNvSpPr>
          <p:nvPr>
            <p:ph type="body" idx="1" hasCustomPrompt="1"/>
          </p:nvPr>
        </p:nvSpPr>
        <p:spPr>
          <a:xfrm>
            <a:off x="349847" y="1435608"/>
            <a:ext cx="4163892" cy="639762"/>
          </a:xfrm>
        </p:spPr>
        <p:txBody>
          <a:bodyPr anchor="t">
            <a:noAutofit/>
          </a:bodyPr>
          <a:lstStyle>
            <a:lvl1pPr marL="0" indent="0">
              <a:spcBef>
                <a:spcPts val="0"/>
              </a:spcBef>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heading</a:t>
            </a:r>
          </a:p>
        </p:txBody>
      </p:sp>
      <p:sp>
        <p:nvSpPr>
          <p:cNvPr id="4" name="Content Placeholder 3"/>
          <p:cNvSpPr>
            <a:spLocks noGrp="1"/>
          </p:cNvSpPr>
          <p:nvPr>
            <p:ph sz="half" idx="2" hasCustomPrompt="1"/>
          </p:nvPr>
        </p:nvSpPr>
        <p:spPr>
          <a:xfrm>
            <a:off x="349847" y="2126107"/>
            <a:ext cx="4163892" cy="3907225"/>
          </a:xfrm>
        </p:spPr>
        <p:txBody>
          <a:bodyPr>
            <a:noAutofit/>
          </a:bodyPr>
          <a:lstStyle>
            <a:lvl1pPr>
              <a:defRPr sz="1500">
                <a:latin typeface="+mn-lt"/>
              </a:defRPr>
            </a:lvl1pPr>
            <a:lvl2pPr>
              <a:defRPr sz="1350">
                <a:latin typeface="+mn-lt"/>
              </a:defRPr>
            </a:lvl2pPr>
            <a:lvl3pPr>
              <a:defRPr sz="1200">
                <a:latin typeface="+mn-lt"/>
              </a:defRPr>
            </a:lvl3pPr>
            <a:lvl4pPr>
              <a:defRPr sz="1050">
                <a:latin typeface="+mn-lt"/>
              </a:defRPr>
            </a:lvl4pPr>
            <a:lvl5pPr>
              <a:defRPr sz="1050">
                <a:latin typeface="+mn-lt"/>
              </a:defRPr>
            </a:lvl5pPr>
            <a:lvl6pPr>
              <a:defRPr sz="1050"/>
            </a:lvl6pPr>
            <a:lvl7pPr>
              <a:defRPr sz="1050"/>
            </a:lvl7pPr>
            <a:lvl8pPr>
              <a:defRPr sz="1050"/>
            </a:lvl8pPr>
            <a:lvl9pPr>
              <a:defRPr sz="105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4637214" y="1435608"/>
            <a:ext cx="4163892" cy="639762"/>
          </a:xfrm>
        </p:spPr>
        <p:txBody>
          <a:bodyPr anchor="t">
            <a:noAutofit/>
          </a:bodyPr>
          <a:lstStyle>
            <a:lvl1pPr marL="0" indent="0">
              <a:spcBef>
                <a:spcPts val="0"/>
              </a:spcBef>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heading</a:t>
            </a:r>
          </a:p>
        </p:txBody>
      </p:sp>
      <p:sp>
        <p:nvSpPr>
          <p:cNvPr id="6" name="Content Placeholder 5"/>
          <p:cNvSpPr>
            <a:spLocks noGrp="1"/>
          </p:cNvSpPr>
          <p:nvPr>
            <p:ph sz="quarter" idx="4" hasCustomPrompt="1"/>
          </p:nvPr>
        </p:nvSpPr>
        <p:spPr>
          <a:xfrm>
            <a:off x="4637214" y="2126107"/>
            <a:ext cx="4163892" cy="3907225"/>
          </a:xfrm>
        </p:spPr>
        <p:txBody>
          <a:bodyPr>
            <a:noAutofit/>
          </a:bodyPr>
          <a:lstStyle>
            <a:lvl1pPr>
              <a:defRPr sz="1500">
                <a:latin typeface="+mn-lt"/>
              </a:defRPr>
            </a:lvl1pPr>
            <a:lvl2pPr>
              <a:defRPr sz="1350">
                <a:latin typeface="+mn-lt"/>
              </a:defRPr>
            </a:lvl2pPr>
            <a:lvl3pPr>
              <a:defRPr sz="1200">
                <a:latin typeface="+mn-lt"/>
              </a:defRPr>
            </a:lvl3pPr>
            <a:lvl4pPr>
              <a:defRPr sz="1050">
                <a:latin typeface="+mn-lt"/>
              </a:defRPr>
            </a:lvl4pPr>
            <a:lvl5pPr>
              <a:defRPr sz="1050">
                <a:latin typeface="+mn-lt"/>
              </a:defRPr>
            </a:lvl5pPr>
            <a:lvl6pPr>
              <a:defRPr sz="1050"/>
            </a:lvl6pPr>
            <a:lvl7pPr>
              <a:defRPr sz="1050"/>
            </a:lvl7pPr>
            <a:lvl8pPr>
              <a:defRPr sz="1050"/>
            </a:lvl8pPr>
            <a:lvl9pPr>
              <a:defRPr sz="105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Date Placeholder 6"/>
          <p:cNvSpPr>
            <a:spLocks noGrp="1"/>
          </p:cNvSpPr>
          <p:nvPr>
            <p:ph type="dt" sz="half" idx="10"/>
          </p:nvPr>
        </p:nvSpPr>
        <p:spPr/>
        <p:txBody>
          <a:bodyPr/>
          <a:lstStyle/>
          <a:p>
            <a:fld id="{00A4CB11-CC29-45DE-86FE-3B5E9B18E485}" type="datetime4">
              <a:rPr lang="en-CA" smtClean="0"/>
              <a:t>July 25, 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102614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2670080" y="6170282"/>
            <a:ext cx="5682898" cy="402451"/>
          </a:xfrm>
        </p:spPr>
        <p:txBody>
          <a:bodyPr anchor="b"/>
          <a:lstStyle>
            <a:lvl1pPr marL="0" indent="0">
              <a:lnSpc>
                <a:spcPct val="95000"/>
              </a:lnSpc>
              <a:spcBef>
                <a:spcPts val="0"/>
              </a:spcBef>
              <a:buNone/>
              <a:defRPr sz="600">
                <a:latin typeface="Arial" panose="020B0604020202020204" pitchFamily="34" charset="0"/>
              </a:defRPr>
            </a:lvl1pPr>
            <a:lvl2pPr marL="0" indent="0">
              <a:lnSpc>
                <a:spcPct val="95000"/>
              </a:lnSpc>
              <a:spcBef>
                <a:spcPts val="0"/>
              </a:spcBef>
              <a:buNone/>
              <a:defRPr sz="600">
                <a:latin typeface="Arial" panose="00000400000000000000" pitchFamily="2" charset="0"/>
              </a:defRPr>
            </a:lvl2pPr>
            <a:lvl3pPr marL="0" indent="0">
              <a:lnSpc>
                <a:spcPct val="95000"/>
              </a:lnSpc>
              <a:spcBef>
                <a:spcPts val="0"/>
              </a:spcBef>
              <a:buNone/>
              <a:defRPr sz="600">
                <a:latin typeface="Arial" panose="00000400000000000000" pitchFamily="2" charset="0"/>
              </a:defRPr>
            </a:lvl3pPr>
            <a:lvl4pPr marL="0" indent="0">
              <a:lnSpc>
                <a:spcPct val="95000"/>
              </a:lnSpc>
              <a:spcBef>
                <a:spcPts val="0"/>
              </a:spcBef>
              <a:buNone/>
              <a:defRPr sz="600">
                <a:latin typeface="Arial" panose="00000400000000000000" pitchFamily="2" charset="0"/>
              </a:defRPr>
            </a:lvl4pPr>
            <a:lvl5pPr marL="0" indent="0">
              <a:lnSpc>
                <a:spcPct val="95000"/>
              </a:lnSpc>
              <a:spcBef>
                <a:spcPts val="0"/>
              </a:spcBef>
              <a:buNone/>
              <a:defRPr sz="600">
                <a:latin typeface="Arial" panose="00000400000000000000" pitchFamily="2" charset="0"/>
              </a:defRPr>
            </a:lvl5pPr>
            <a:lvl6pPr marL="0" indent="0">
              <a:lnSpc>
                <a:spcPct val="95000"/>
              </a:lnSpc>
              <a:spcBef>
                <a:spcPts val="0"/>
              </a:spcBef>
              <a:buNone/>
              <a:defRPr sz="600">
                <a:latin typeface="Arial" panose="00000400000000000000" pitchFamily="2" charset="0"/>
              </a:defRPr>
            </a:lvl6pPr>
            <a:lvl7pPr marL="0" indent="0">
              <a:lnSpc>
                <a:spcPct val="95000"/>
              </a:lnSpc>
              <a:spcBef>
                <a:spcPts val="0"/>
              </a:spcBef>
              <a:buNone/>
              <a:defRPr sz="600">
                <a:latin typeface="Arial" panose="00000400000000000000" pitchFamily="2" charset="0"/>
              </a:defRPr>
            </a:lvl7pPr>
            <a:lvl8pPr marL="0" indent="0">
              <a:lnSpc>
                <a:spcPct val="95000"/>
              </a:lnSpc>
              <a:spcBef>
                <a:spcPts val="0"/>
              </a:spcBef>
              <a:buNone/>
              <a:defRPr sz="600">
                <a:latin typeface="Arial" panose="00000400000000000000" pitchFamily="2" charset="0"/>
              </a:defRPr>
            </a:lvl8pPr>
            <a:lvl9pPr marL="0" indent="0">
              <a:lnSpc>
                <a:spcPct val="95000"/>
              </a:lnSpc>
              <a:spcBef>
                <a:spcPts val="0"/>
              </a:spcBef>
              <a:buNone/>
              <a:defRPr sz="600">
                <a:latin typeface="Arial" panose="00000400000000000000" pitchFamily="2" charset="0"/>
              </a:defRPr>
            </a:lvl9pPr>
          </a:lstStyle>
          <a:p>
            <a:pPr lvl="0"/>
            <a:r>
              <a:rPr lang="en-CA" sz="600" noProof="0">
                <a:latin typeface="Arial" panose="020B0303040401060103" pitchFamily="34" charset="0"/>
                <a:cs typeface="Arial" panose="020B0604020202020204" pitchFamily="34" charset="0"/>
              </a:rPr>
              <a:t>Source text should be Arial, size 8. </a:t>
            </a:r>
          </a:p>
        </p:txBody>
      </p:sp>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2340814"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 name="Title 1"/>
          <p:cNvSpPr>
            <a:spLocks noGrp="1"/>
          </p:cNvSpPr>
          <p:nvPr>
            <p:ph type="title" hasCustomPrompt="1"/>
          </p:nvPr>
        </p:nvSpPr>
        <p:spPr>
          <a:xfrm>
            <a:off x="349848" y="463845"/>
            <a:ext cx="1819471" cy="3401475"/>
          </a:xfrm>
        </p:spPr>
        <p:txBody>
          <a:bodyPr anchor="t">
            <a:noAutofit/>
          </a:bodyPr>
          <a:lstStyle>
            <a:lvl1pPr>
              <a:lnSpc>
                <a:spcPct val="95000"/>
              </a:lnSpc>
              <a:spcBef>
                <a:spcPts val="0"/>
              </a:spcBef>
              <a:defRPr sz="2400" baseline="0">
                <a:solidFill>
                  <a:schemeClr val="bg1"/>
                </a:solidFill>
              </a:defRPr>
            </a:lvl1pPr>
          </a:lstStyle>
          <a:p>
            <a:r>
              <a:rPr lang="en-CA" noProof="0"/>
              <a:t>Title </a:t>
            </a:r>
            <a:br>
              <a:rPr lang="en-CA" noProof="0"/>
            </a:br>
            <a:r>
              <a:rPr lang="en-CA" noProof="0"/>
              <a:t>of slide</a:t>
            </a:r>
          </a:p>
        </p:txBody>
      </p:sp>
      <p:sp>
        <p:nvSpPr>
          <p:cNvPr id="4" name="Date Placeholder 3"/>
          <p:cNvSpPr>
            <a:spLocks noGrp="1"/>
          </p:cNvSpPr>
          <p:nvPr>
            <p:ph type="dt" sz="half" idx="10"/>
          </p:nvPr>
        </p:nvSpPr>
        <p:spPr>
          <a:xfrm>
            <a:off x="8807965" y="7010398"/>
            <a:ext cx="336035" cy="45720"/>
          </a:xfrm>
        </p:spPr>
        <p:txBody>
          <a:bodyPr/>
          <a:lstStyle/>
          <a:p>
            <a:fld id="{FF132DD1-ED70-4BDF-9A73-CA79C3A1B7D9}" type="datetime4">
              <a:rPr lang="en-CA" smtClean="0"/>
              <a:t>July 25,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89732" y="6399283"/>
            <a:ext cx="212470" cy="175694"/>
          </a:xfrm>
        </p:spPr>
        <p:txBody>
          <a:bodyPr/>
          <a:lstStyle/>
          <a:p>
            <a:fld id="{BB333B34-C87C-402E-ABB0-13B7C9DEBBC4}" type="slidenum">
              <a:rPr/>
              <a:t>‹#›</a:t>
            </a:fld>
            <a:endParaRPr/>
          </a:p>
        </p:txBody>
      </p:sp>
      <p:pic>
        <p:nvPicPr>
          <p:cNvPr id="3" name="Picture 6">
            <a:extLst>
              <a:ext uri="{FF2B5EF4-FFF2-40B4-BE49-F238E27FC236}">
                <a16:creationId xmlns:a16="http://schemas.microsoft.com/office/drawing/2014/main" id="{0CC7F37C-3C29-F674-3751-97A55C0A5CC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42655" y="6275144"/>
            <a:ext cx="1428312" cy="286361"/>
          </a:xfrm>
          <a:prstGeom prst="rect">
            <a:avLst/>
          </a:prstGeom>
        </p:spPr>
      </p:pic>
    </p:spTree>
    <p:extLst>
      <p:ext uri="{BB962C8B-B14F-4D97-AF65-F5344CB8AC3E}">
        <p14:creationId xmlns:p14="http://schemas.microsoft.com/office/powerpoint/2010/main" val="300530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2670080" y="6170282"/>
            <a:ext cx="5682898" cy="402451"/>
          </a:xfrm>
        </p:spPr>
        <p:txBody>
          <a:bodyPr anchor="b"/>
          <a:lstStyle>
            <a:lvl1pPr marL="0" indent="0">
              <a:lnSpc>
                <a:spcPct val="95000"/>
              </a:lnSpc>
              <a:spcBef>
                <a:spcPts val="0"/>
              </a:spcBef>
              <a:buNone/>
              <a:defRPr sz="600">
                <a:latin typeface="Arial" panose="020B0604020202020204" pitchFamily="34" charset="0"/>
              </a:defRPr>
            </a:lvl1pPr>
            <a:lvl2pPr marL="0" indent="0">
              <a:lnSpc>
                <a:spcPct val="95000"/>
              </a:lnSpc>
              <a:spcBef>
                <a:spcPts val="0"/>
              </a:spcBef>
              <a:buNone/>
              <a:defRPr sz="600">
                <a:latin typeface="Arial" panose="00000400000000000000" pitchFamily="2" charset="0"/>
              </a:defRPr>
            </a:lvl2pPr>
            <a:lvl3pPr marL="0" indent="0">
              <a:lnSpc>
                <a:spcPct val="95000"/>
              </a:lnSpc>
              <a:spcBef>
                <a:spcPts val="0"/>
              </a:spcBef>
              <a:buNone/>
              <a:defRPr sz="600">
                <a:latin typeface="Arial" panose="00000400000000000000" pitchFamily="2" charset="0"/>
              </a:defRPr>
            </a:lvl3pPr>
            <a:lvl4pPr marL="0" indent="0">
              <a:lnSpc>
                <a:spcPct val="95000"/>
              </a:lnSpc>
              <a:spcBef>
                <a:spcPts val="0"/>
              </a:spcBef>
              <a:buNone/>
              <a:defRPr sz="600">
                <a:latin typeface="Arial" panose="00000400000000000000" pitchFamily="2" charset="0"/>
              </a:defRPr>
            </a:lvl4pPr>
            <a:lvl5pPr marL="0" indent="0">
              <a:lnSpc>
                <a:spcPct val="95000"/>
              </a:lnSpc>
              <a:spcBef>
                <a:spcPts val="0"/>
              </a:spcBef>
              <a:buNone/>
              <a:defRPr sz="600">
                <a:latin typeface="Arial" panose="00000400000000000000" pitchFamily="2" charset="0"/>
              </a:defRPr>
            </a:lvl5pPr>
            <a:lvl6pPr marL="0" indent="0">
              <a:lnSpc>
                <a:spcPct val="95000"/>
              </a:lnSpc>
              <a:spcBef>
                <a:spcPts val="0"/>
              </a:spcBef>
              <a:buNone/>
              <a:defRPr sz="600">
                <a:latin typeface="Arial" panose="00000400000000000000" pitchFamily="2" charset="0"/>
              </a:defRPr>
            </a:lvl6pPr>
            <a:lvl7pPr marL="0" indent="0">
              <a:lnSpc>
                <a:spcPct val="95000"/>
              </a:lnSpc>
              <a:spcBef>
                <a:spcPts val="0"/>
              </a:spcBef>
              <a:buNone/>
              <a:defRPr sz="600">
                <a:latin typeface="Arial" panose="00000400000000000000" pitchFamily="2" charset="0"/>
              </a:defRPr>
            </a:lvl7pPr>
            <a:lvl8pPr marL="0" indent="0">
              <a:lnSpc>
                <a:spcPct val="95000"/>
              </a:lnSpc>
              <a:spcBef>
                <a:spcPts val="0"/>
              </a:spcBef>
              <a:buNone/>
              <a:defRPr sz="600">
                <a:latin typeface="Arial" panose="00000400000000000000" pitchFamily="2" charset="0"/>
              </a:defRPr>
            </a:lvl8pPr>
            <a:lvl9pPr marL="0" indent="0">
              <a:lnSpc>
                <a:spcPct val="95000"/>
              </a:lnSpc>
              <a:spcBef>
                <a:spcPts val="0"/>
              </a:spcBef>
              <a:buNone/>
              <a:defRPr sz="600">
                <a:latin typeface="Arial" panose="00000400000000000000" pitchFamily="2" charset="0"/>
              </a:defRPr>
            </a:lvl9pPr>
          </a:lstStyle>
          <a:p>
            <a:pPr lvl="0"/>
            <a:r>
              <a:rPr lang="en-CA" sz="600" noProof="0">
                <a:latin typeface="Arial" panose="020B0303040401060103" pitchFamily="34" charset="0"/>
                <a:cs typeface="Arial" panose="020B0604020202020204" pitchFamily="34" charset="0"/>
              </a:rPr>
              <a:t>Source text should be Arial, size 8. </a:t>
            </a:r>
          </a:p>
        </p:txBody>
      </p:sp>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2340814"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 name="Title 1"/>
          <p:cNvSpPr>
            <a:spLocks noGrp="1"/>
          </p:cNvSpPr>
          <p:nvPr>
            <p:ph type="title" hasCustomPrompt="1"/>
          </p:nvPr>
        </p:nvSpPr>
        <p:spPr>
          <a:xfrm>
            <a:off x="349848" y="463845"/>
            <a:ext cx="1819471" cy="3401475"/>
          </a:xfrm>
        </p:spPr>
        <p:txBody>
          <a:bodyPr anchor="t">
            <a:noAutofit/>
          </a:bodyPr>
          <a:lstStyle>
            <a:lvl1pPr>
              <a:lnSpc>
                <a:spcPct val="95000"/>
              </a:lnSpc>
              <a:spcBef>
                <a:spcPts val="0"/>
              </a:spcBef>
              <a:defRPr sz="2400" baseline="0">
                <a:solidFill>
                  <a:schemeClr val="bg1"/>
                </a:solidFill>
              </a:defRPr>
            </a:lvl1pPr>
          </a:lstStyle>
          <a:p>
            <a:r>
              <a:rPr lang="en-CA" noProof="0"/>
              <a:t>Title </a:t>
            </a:r>
            <a:br>
              <a:rPr lang="en-CA" noProof="0"/>
            </a:br>
            <a:r>
              <a:rPr lang="en-CA" noProof="0"/>
              <a:t>of slide</a:t>
            </a:r>
          </a:p>
        </p:txBody>
      </p:sp>
      <p:sp>
        <p:nvSpPr>
          <p:cNvPr id="4" name="Date Placeholder 3"/>
          <p:cNvSpPr>
            <a:spLocks noGrp="1"/>
          </p:cNvSpPr>
          <p:nvPr>
            <p:ph type="dt" sz="half" idx="10"/>
          </p:nvPr>
        </p:nvSpPr>
        <p:spPr>
          <a:xfrm>
            <a:off x="8807965" y="7010398"/>
            <a:ext cx="336035" cy="45720"/>
          </a:xfrm>
        </p:spPr>
        <p:txBody>
          <a:bodyPr/>
          <a:lstStyle/>
          <a:p>
            <a:fld id="{2225BEF7-362C-47A2-99CE-F92BC52601A4}" type="datetime4">
              <a:rPr lang="en-CA" smtClean="0"/>
              <a:t>July 25,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89732" y="6399283"/>
            <a:ext cx="212470" cy="175694"/>
          </a:xfrm>
        </p:spPr>
        <p:txBody>
          <a:bodyPr/>
          <a:lstStyle/>
          <a:p>
            <a:fld id="{BB333B34-C87C-402E-ABB0-13B7C9DEBBC4}" type="slidenum">
              <a:rPr/>
              <a:t>‹#›</a:t>
            </a:fld>
            <a:endParaRPr/>
          </a:p>
        </p:txBody>
      </p:sp>
      <p:pic>
        <p:nvPicPr>
          <p:cNvPr id="3" name="Picture 6">
            <a:extLst>
              <a:ext uri="{FF2B5EF4-FFF2-40B4-BE49-F238E27FC236}">
                <a16:creationId xmlns:a16="http://schemas.microsoft.com/office/drawing/2014/main" id="{630A3C36-B3E1-8E6D-BA99-FC50DA5DE9D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42655" y="6275144"/>
            <a:ext cx="1428312" cy="286361"/>
          </a:xfrm>
          <a:prstGeom prst="rect">
            <a:avLst/>
          </a:prstGeom>
        </p:spPr>
      </p:pic>
    </p:spTree>
    <p:extLst>
      <p:ext uri="{BB962C8B-B14F-4D97-AF65-F5344CB8AC3E}">
        <p14:creationId xmlns:p14="http://schemas.microsoft.com/office/powerpoint/2010/main" val="236133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2670080" y="6170282"/>
            <a:ext cx="5682898" cy="402451"/>
          </a:xfrm>
        </p:spPr>
        <p:txBody>
          <a:bodyPr anchor="b"/>
          <a:lstStyle>
            <a:lvl1pPr marL="0" indent="0">
              <a:lnSpc>
                <a:spcPct val="95000"/>
              </a:lnSpc>
              <a:spcBef>
                <a:spcPts val="0"/>
              </a:spcBef>
              <a:buNone/>
              <a:defRPr sz="600">
                <a:latin typeface="Arial" panose="020B0604020202020204" pitchFamily="34" charset="0"/>
              </a:defRPr>
            </a:lvl1pPr>
            <a:lvl2pPr marL="0" indent="0">
              <a:lnSpc>
                <a:spcPct val="95000"/>
              </a:lnSpc>
              <a:spcBef>
                <a:spcPts val="0"/>
              </a:spcBef>
              <a:buNone/>
              <a:defRPr sz="600">
                <a:latin typeface="Arial" panose="00000400000000000000" pitchFamily="2" charset="0"/>
              </a:defRPr>
            </a:lvl2pPr>
            <a:lvl3pPr marL="0" indent="0">
              <a:lnSpc>
                <a:spcPct val="95000"/>
              </a:lnSpc>
              <a:spcBef>
                <a:spcPts val="0"/>
              </a:spcBef>
              <a:buNone/>
              <a:defRPr sz="600">
                <a:latin typeface="Arial" panose="00000400000000000000" pitchFamily="2" charset="0"/>
              </a:defRPr>
            </a:lvl3pPr>
            <a:lvl4pPr marL="0" indent="0">
              <a:lnSpc>
                <a:spcPct val="95000"/>
              </a:lnSpc>
              <a:spcBef>
                <a:spcPts val="0"/>
              </a:spcBef>
              <a:buNone/>
              <a:defRPr sz="600">
                <a:latin typeface="Arial" panose="00000400000000000000" pitchFamily="2" charset="0"/>
              </a:defRPr>
            </a:lvl4pPr>
            <a:lvl5pPr marL="0" indent="0">
              <a:lnSpc>
                <a:spcPct val="95000"/>
              </a:lnSpc>
              <a:spcBef>
                <a:spcPts val="0"/>
              </a:spcBef>
              <a:buNone/>
              <a:defRPr sz="600">
                <a:latin typeface="Arial" panose="00000400000000000000" pitchFamily="2" charset="0"/>
              </a:defRPr>
            </a:lvl5pPr>
            <a:lvl6pPr marL="0" indent="0">
              <a:lnSpc>
                <a:spcPct val="95000"/>
              </a:lnSpc>
              <a:spcBef>
                <a:spcPts val="0"/>
              </a:spcBef>
              <a:buNone/>
              <a:defRPr sz="600">
                <a:latin typeface="Arial" panose="00000400000000000000" pitchFamily="2" charset="0"/>
              </a:defRPr>
            </a:lvl6pPr>
            <a:lvl7pPr marL="0" indent="0">
              <a:lnSpc>
                <a:spcPct val="95000"/>
              </a:lnSpc>
              <a:spcBef>
                <a:spcPts val="0"/>
              </a:spcBef>
              <a:buNone/>
              <a:defRPr sz="600">
                <a:latin typeface="Arial" panose="00000400000000000000" pitchFamily="2" charset="0"/>
              </a:defRPr>
            </a:lvl7pPr>
            <a:lvl8pPr marL="0" indent="0">
              <a:lnSpc>
                <a:spcPct val="95000"/>
              </a:lnSpc>
              <a:spcBef>
                <a:spcPts val="0"/>
              </a:spcBef>
              <a:buNone/>
              <a:defRPr sz="600">
                <a:latin typeface="Arial" panose="00000400000000000000" pitchFamily="2" charset="0"/>
              </a:defRPr>
            </a:lvl8pPr>
            <a:lvl9pPr marL="0" indent="0">
              <a:lnSpc>
                <a:spcPct val="95000"/>
              </a:lnSpc>
              <a:spcBef>
                <a:spcPts val="0"/>
              </a:spcBef>
              <a:buNone/>
              <a:defRPr sz="600">
                <a:latin typeface="Arial" panose="00000400000000000000" pitchFamily="2" charset="0"/>
              </a:defRPr>
            </a:lvl9pPr>
          </a:lstStyle>
          <a:p>
            <a:pPr lvl="0"/>
            <a:r>
              <a:rPr lang="en-CA" sz="600" noProof="0">
                <a:latin typeface="Arial" panose="020B0303040401060103" pitchFamily="34" charset="0"/>
                <a:cs typeface="Arial" panose="020B0604020202020204" pitchFamily="34" charset="0"/>
              </a:rPr>
              <a:t>Source text should be Arial, size 8. </a:t>
            </a:r>
          </a:p>
        </p:txBody>
      </p:sp>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2340814"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2670081" y="475488"/>
            <a:ext cx="6125933" cy="792162"/>
          </a:xfrm>
        </p:spPr>
        <p:txBody>
          <a:bodyPr anchor="t"/>
          <a:lstStyle>
            <a:lvl1pPr marL="0" indent="0">
              <a:lnSpc>
                <a:spcPct val="95000"/>
              </a:lnSpc>
              <a:spcBef>
                <a:spcPts val="0"/>
              </a:spcBef>
              <a:buNone/>
              <a:defRPr sz="1800" b="0">
                <a:solidFill>
                  <a:schemeClr val="tx1"/>
                </a:solidFill>
                <a:latin typeface="+mj-lt"/>
              </a:defRPr>
            </a:lvl1pPr>
            <a:lvl2pPr marL="253746" indent="0">
              <a:buNone/>
              <a:defRPr/>
            </a:lvl2pPr>
            <a:lvl3pPr marL="514350" indent="0">
              <a:buNone/>
              <a:defRPr/>
            </a:lvl3pPr>
            <a:lvl4pPr marL="761238" indent="0">
              <a:buNone/>
              <a:defRPr/>
            </a:lvl4pPr>
            <a:lvl5pPr marL="1035558" indent="0">
              <a:buNone/>
              <a:defRPr/>
            </a:lvl5pPr>
          </a:lstStyle>
          <a:p>
            <a:pPr lvl="0"/>
            <a:r>
              <a:rPr lang="en-CA" noProof="0"/>
              <a:t>Title here</a:t>
            </a:r>
          </a:p>
        </p:txBody>
      </p:sp>
      <p:sp>
        <p:nvSpPr>
          <p:cNvPr id="2" name="Title 1"/>
          <p:cNvSpPr>
            <a:spLocks noGrp="1"/>
          </p:cNvSpPr>
          <p:nvPr>
            <p:ph type="title" hasCustomPrompt="1"/>
          </p:nvPr>
        </p:nvSpPr>
        <p:spPr>
          <a:xfrm>
            <a:off x="349848" y="463845"/>
            <a:ext cx="1819471" cy="3401475"/>
          </a:xfrm>
        </p:spPr>
        <p:txBody>
          <a:bodyPr anchor="t">
            <a:noAutofit/>
          </a:bodyPr>
          <a:lstStyle>
            <a:lvl1pPr>
              <a:lnSpc>
                <a:spcPct val="95000"/>
              </a:lnSpc>
              <a:spcBef>
                <a:spcPts val="0"/>
              </a:spcBef>
              <a:defRPr sz="2400" baseline="0">
                <a:solidFill>
                  <a:schemeClr val="bg1"/>
                </a:solidFill>
              </a:defRPr>
            </a:lvl1pPr>
          </a:lstStyle>
          <a:p>
            <a:r>
              <a:rPr lang="en-CA" noProof="0"/>
              <a:t>Title </a:t>
            </a:r>
            <a:br>
              <a:rPr lang="en-CA" noProof="0"/>
            </a:br>
            <a:r>
              <a:rPr lang="en-CA" noProof="0"/>
              <a:t>of slide</a:t>
            </a:r>
          </a:p>
        </p:txBody>
      </p:sp>
      <p:sp>
        <p:nvSpPr>
          <p:cNvPr id="4" name="Date Placeholder 3"/>
          <p:cNvSpPr>
            <a:spLocks noGrp="1"/>
          </p:cNvSpPr>
          <p:nvPr>
            <p:ph type="dt" sz="half" idx="10"/>
          </p:nvPr>
        </p:nvSpPr>
        <p:spPr>
          <a:xfrm>
            <a:off x="8807965" y="7010398"/>
            <a:ext cx="336035" cy="45720"/>
          </a:xfrm>
        </p:spPr>
        <p:txBody>
          <a:bodyPr/>
          <a:lstStyle/>
          <a:p>
            <a:fld id="{FF132DD1-ED70-4BDF-9A73-CA79C3A1B7D9}" type="datetime4">
              <a:rPr lang="en-CA" smtClean="0"/>
              <a:t>July 25,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89732" y="6399283"/>
            <a:ext cx="212470" cy="175694"/>
          </a:xfrm>
        </p:spPr>
        <p:txBody>
          <a:bodyPr/>
          <a:lstStyle/>
          <a:p>
            <a:fld id="{BB333B34-C87C-402E-ABB0-13B7C9DEBBC4}" type="slidenum">
              <a:rPr/>
              <a:t>‹#›</a:t>
            </a:fld>
            <a:endParaRP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2670081" y="1434190"/>
            <a:ext cx="6124072" cy="4584842"/>
          </a:xfrm>
        </p:spPr>
        <p:txBody>
          <a:bodyPr/>
          <a:lstStyle>
            <a:lvl1pPr>
              <a:defRPr/>
            </a:lvl1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pic>
        <p:nvPicPr>
          <p:cNvPr id="3" name="Picture 6">
            <a:extLst>
              <a:ext uri="{FF2B5EF4-FFF2-40B4-BE49-F238E27FC236}">
                <a16:creationId xmlns:a16="http://schemas.microsoft.com/office/drawing/2014/main" id="{AEA33937-880E-B12F-9A93-EB81D57720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42655" y="6275144"/>
            <a:ext cx="1428312" cy="286361"/>
          </a:xfrm>
          <a:prstGeom prst="rect">
            <a:avLst/>
          </a:prstGeom>
        </p:spPr>
      </p:pic>
    </p:spTree>
    <p:extLst>
      <p:ext uri="{BB962C8B-B14F-4D97-AF65-F5344CB8AC3E}">
        <p14:creationId xmlns:p14="http://schemas.microsoft.com/office/powerpoint/2010/main" val="21397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2670080" y="6170282"/>
            <a:ext cx="5682898" cy="402451"/>
          </a:xfrm>
        </p:spPr>
        <p:txBody>
          <a:bodyPr anchor="b"/>
          <a:lstStyle>
            <a:lvl1pPr marL="0" indent="0">
              <a:lnSpc>
                <a:spcPct val="95000"/>
              </a:lnSpc>
              <a:spcBef>
                <a:spcPts val="0"/>
              </a:spcBef>
              <a:buNone/>
              <a:defRPr sz="600">
                <a:latin typeface="Arial" panose="020B0604020202020204" pitchFamily="34" charset="0"/>
              </a:defRPr>
            </a:lvl1pPr>
            <a:lvl2pPr marL="0" indent="0">
              <a:lnSpc>
                <a:spcPct val="95000"/>
              </a:lnSpc>
              <a:spcBef>
                <a:spcPts val="0"/>
              </a:spcBef>
              <a:buNone/>
              <a:defRPr sz="600">
                <a:latin typeface="Arial" panose="00000400000000000000" pitchFamily="2" charset="0"/>
              </a:defRPr>
            </a:lvl2pPr>
            <a:lvl3pPr marL="0" indent="0">
              <a:lnSpc>
                <a:spcPct val="95000"/>
              </a:lnSpc>
              <a:spcBef>
                <a:spcPts val="0"/>
              </a:spcBef>
              <a:buNone/>
              <a:defRPr sz="600">
                <a:latin typeface="Arial" panose="00000400000000000000" pitchFamily="2" charset="0"/>
              </a:defRPr>
            </a:lvl3pPr>
            <a:lvl4pPr marL="0" indent="0">
              <a:lnSpc>
                <a:spcPct val="95000"/>
              </a:lnSpc>
              <a:spcBef>
                <a:spcPts val="0"/>
              </a:spcBef>
              <a:buNone/>
              <a:defRPr sz="600">
                <a:latin typeface="Arial" panose="00000400000000000000" pitchFamily="2" charset="0"/>
              </a:defRPr>
            </a:lvl4pPr>
            <a:lvl5pPr marL="0" indent="0">
              <a:lnSpc>
                <a:spcPct val="95000"/>
              </a:lnSpc>
              <a:spcBef>
                <a:spcPts val="0"/>
              </a:spcBef>
              <a:buNone/>
              <a:defRPr sz="600">
                <a:latin typeface="Arial" panose="00000400000000000000" pitchFamily="2" charset="0"/>
              </a:defRPr>
            </a:lvl5pPr>
            <a:lvl6pPr marL="0" indent="0">
              <a:lnSpc>
                <a:spcPct val="95000"/>
              </a:lnSpc>
              <a:spcBef>
                <a:spcPts val="0"/>
              </a:spcBef>
              <a:buNone/>
              <a:defRPr sz="600">
                <a:latin typeface="Arial" panose="00000400000000000000" pitchFamily="2" charset="0"/>
              </a:defRPr>
            </a:lvl6pPr>
            <a:lvl7pPr marL="0" indent="0">
              <a:lnSpc>
                <a:spcPct val="95000"/>
              </a:lnSpc>
              <a:spcBef>
                <a:spcPts val="0"/>
              </a:spcBef>
              <a:buNone/>
              <a:defRPr sz="600">
                <a:latin typeface="Arial" panose="00000400000000000000" pitchFamily="2" charset="0"/>
              </a:defRPr>
            </a:lvl7pPr>
            <a:lvl8pPr marL="0" indent="0">
              <a:lnSpc>
                <a:spcPct val="95000"/>
              </a:lnSpc>
              <a:spcBef>
                <a:spcPts val="0"/>
              </a:spcBef>
              <a:buNone/>
              <a:defRPr sz="600">
                <a:latin typeface="Arial" panose="00000400000000000000" pitchFamily="2" charset="0"/>
              </a:defRPr>
            </a:lvl8pPr>
            <a:lvl9pPr marL="0" indent="0">
              <a:lnSpc>
                <a:spcPct val="95000"/>
              </a:lnSpc>
              <a:spcBef>
                <a:spcPts val="0"/>
              </a:spcBef>
              <a:buNone/>
              <a:defRPr sz="600">
                <a:latin typeface="Arial" panose="00000400000000000000" pitchFamily="2" charset="0"/>
              </a:defRPr>
            </a:lvl9pPr>
          </a:lstStyle>
          <a:p>
            <a:pPr lvl="0"/>
            <a:r>
              <a:rPr lang="en-CA" sz="600" noProof="0">
                <a:latin typeface="Arial" panose="020B0303040401060103" pitchFamily="34" charset="0"/>
                <a:cs typeface="Arial" panose="020B0604020202020204" pitchFamily="34" charset="0"/>
              </a:rPr>
              <a:t>Source text should be Arial, size 8. </a:t>
            </a:r>
          </a:p>
        </p:txBody>
      </p:sp>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2340814"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2670080" y="475488"/>
            <a:ext cx="1848332" cy="792162"/>
          </a:xfrm>
        </p:spPr>
        <p:txBody>
          <a:bodyPr anchor="t"/>
          <a:lstStyle>
            <a:lvl1pPr marL="0" indent="0">
              <a:lnSpc>
                <a:spcPct val="95000"/>
              </a:lnSpc>
              <a:spcBef>
                <a:spcPts val="0"/>
              </a:spcBef>
              <a:buNone/>
              <a:defRPr sz="1800" b="0">
                <a:solidFill>
                  <a:schemeClr val="tx1"/>
                </a:solidFill>
                <a:latin typeface="+mj-lt"/>
              </a:defRPr>
            </a:lvl1pPr>
            <a:lvl2pPr marL="253746" indent="0">
              <a:buNone/>
              <a:defRPr/>
            </a:lvl2pPr>
            <a:lvl3pPr marL="514350" indent="0">
              <a:buNone/>
              <a:defRPr/>
            </a:lvl3pPr>
            <a:lvl4pPr marL="761238" indent="0">
              <a:buNone/>
              <a:defRPr/>
            </a:lvl4pPr>
            <a:lvl5pPr marL="1035558" indent="0">
              <a:buNone/>
              <a:defRPr/>
            </a:lvl5pPr>
          </a:lstStyle>
          <a:p>
            <a:pPr lvl="0"/>
            <a:r>
              <a:rPr lang="en-CA" noProof="0"/>
              <a:t>Title here</a:t>
            </a:r>
          </a:p>
        </p:txBody>
      </p:sp>
      <p:sp>
        <p:nvSpPr>
          <p:cNvPr id="2" name="Title 1"/>
          <p:cNvSpPr>
            <a:spLocks noGrp="1"/>
          </p:cNvSpPr>
          <p:nvPr>
            <p:ph type="title" hasCustomPrompt="1"/>
          </p:nvPr>
        </p:nvSpPr>
        <p:spPr>
          <a:xfrm>
            <a:off x="349848" y="463845"/>
            <a:ext cx="1819471" cy="3401475"/>
          </a:xfrm>
        </p:spPr>
        <p:txBody>
          <a:bodyPr anchor="t">
            <a:noAutofit/>
          </a:bodyPr>
          <a:lstStyle>
            <a:lvl1pPr>
              <a:lnSpc>
                <a:spcPct val="95000"/>
              </a:lnSpc>
              <a:spcBef>
                <a:spcPts val="0"/>
              </a:spcBef>
              <a:defRPr sz="2400" baseline="0">
                <a:solidFill>
                  <a:schemeClr val="bg1"/>
                </a:solidFill>
              </a:defRPr>
            </a:lvl1pPr>
          </a:lstStyle>
          <a:p>
            <a:r>
              <a:rPr lang="en-CA" noProof="0"/>
              <a:t>Title </a:t>
            </a:r>
            <a:br>
              <a:rPr lang="en-CA" noProof="0"/>
            </a:br>
            <a:r>
              <a:rPr lang="en-CA" noProof="0"/>
              <a:t>of slide</a:t>
            </a:r>
          </a:p>
        </p:txBody>
      </p:sp>
      <p:sp>
        <p:nvSpPr>
          <p:cNvPr id="4" name="Date Placeholder 3"/>
          <p:cNvSpPr>
            <a:spLocks noGrp="1"/>
          </p:cNvSpPr>
          <p:nvPr>
            <p:ph type="dt" sz="half" idx="10"/>
          </p:nvPr>
        </p:nvSpPr>
        <p:spPr>
          <a:xfrm>
            <a:off x="8807965" y="7010398"/>
            <a:ext cx="336035" cy="45720"/>
          </a:xfrm>
        </p:spPr>
        <p:txBody>
          <a:bodyPr/>
          <a:lstStyle/>
          <a:p>
            <a:fld id="{2225BEF7-362C-47A2-99CE-F92BC52601A4}" type="datetime4">
              <a:rPr lang="en-CA" smtClean="0"/>
              <a:t>July 25,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89732" y="6399283"/>
            <a:ext cx="212470" cy="175694"/>
          </a:xfrm>
        </p:spPr>
        <p:txBody>
          <a:bodyPr/>
          <a:lstStyle/>
          <a:p>
            <a:fld id="{BB333B34-C87C-402E-ABB0-13B7C9DEBBC4}" type="slidenum">
              <a:rPr/>
              <a:t>‹#›</a:t>
            </a:fld>
            <a:endParaRP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4901263" y="475488"/>
            <a:ext cx="3906320" cy="792162"/>
          </a:xfrm>
        </p:spPr>
        <p:txBody>
          <a:bodyPr anchor="t"/>
          <a:lstStyle>
            <a:lvl1pPr marL="0" indent="0">
              <a:lnSpc>
                <a:spcPct val="95000"/>
              </a:lnSpc>
              <a:spcBef>
                <a:spcPts val="0"/>
              </a:spcBef>
              <a:buNone/>
              <a:defRPr sz="1800" b="0">
                <a:latin typeface="+mj-lt"/>
              </a:defRPr>
            </a:lvl1pPr>
            <a:lvl2pPr marL="253746" indent="0">
              <a:buNone/>
              <a:defRPr/>
            </a:lvl2pPr>
            <a:lvl3pPr marL="514350" indent="0">
              <a:buNone/>
              <a:defRPr/>
            </a:lvl3pPr>
            <a:lvl4pPr marL="761238" indent="0">
              <a:buNone/>
              <a:defRPr/>
            </a:lvl4pPr>
            <a:lvl5pPr marL="1035558" indent="0">
              <a:buNone/>
              <a:defRPr/>
            </a:lvl5pPr>
          </a:lstStyle>
          <a:p>
            <a:pPr lvl="0"/>
            <a:r>
              <a:rPr lang="en-CA" noProof="0"/>
              <a:t>Optional title</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2670080" y="1435608"/>
            <a:ext cx="1848332" cy="4597721"/>
          </a:xfrm>
        </p:spPr>
        <p:txBody>
          <a:bodyPr/>
          <a:lstStyle>
            <a:lvl1pPr>
              <a:spcBef>
                <a:spcPts val="450"/>
              </a:spcBef>
              <a:defRPr sz="1050"/>
            </a:lvl1pPr>
            <a:lvl2pPr>
              <a:spcBef>
                <a:spcPts val="450"/>
              </a:spcBef>
              <a:defRPr sz="1050"/>
            </a:lvl2pPr>
            <a:lvl3pPr>
              <a:spcBef>
                <a:spcPts val="450"/>
              </a:spcBef>
              <a:defRPr sz="1050"/>
            </a:lvl3pPr>
            <a:lvl4pPr>
              <a:spcBef>
                <a:spcPts val="450"/>
              </a:spcBef>
              <a:defRPr sz="1050"/>
            </a:lvl4pPr>
            <a:lvl5pPr>
              <a:spcBef>
                <a:spcPts val="450"/>
              </a:spcBef>
              <a:defRPr sz="1050"/>
            </a:lvl5pPr>
            <a:lvl6pPr>
              <a:spcBef>
                <a:spcPts val="450"/>
              </a:spcBef>
              <a:defRPr sz="1050"/>
            </a:lvl6pPr>
            <a:lvl7pPr>
              <a:spcBef>
                <a:spcPts val="450"/>
              </a:spcBef>
              <a:defRPr sz="1050"/>
            </a:lvl7pPr>
            <a:lvl8pPr>
              <a:spcBef>
                <a:spcPts val="450"/>
              </a:spcBef>
              <a:defRPr sz="1050"/>
            </a:lvl8pPr>
            <a:lvl9pPr>
              <a:spcBef>
                <a:spcPts val="450"/>
              </a:spcBef>
              <a:defRPr sz="1050"/>
            </a:lvl9pPr>
          </a:lstStyle>
          <a:p>
            <a:pPr lvl="0"/>
            <a:r>
              <a:rPr lang="en-CA" noProof="0"/>
              <a:t>Click to add body copy</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4901264" y="1435608"/>
            <a:ext cx="3906702" cy="4597721"/>
          </a:xfrm>
        </p:spPr>
        <p:txBody>
          <a:bodyPr/>
          <a:lstStyle>
            <a:lvl1pPr>
              <a:spcBef>
                <a:spcPts val="450"/>
              </a:spcBef>
              <a:defRPr sz="1050"/>
            </a:lvl1pPr>
            <a:lvl2pPr>
              <a:spcBef>
                <a:spcPts val="450"/>
              </a:spcBef>
              <a:defRPr sz="1050"/>
            </a:lvl2pPr>
            <a:lvl3pPr>
              <a:spcBef>
                <a:spcPts val="450"/>
              </a:spcBef>
              <a:defRPr sz="1050"/>
            </a:lvl3pPr>
            <a:lvl4pPr>
              <a:spcBef>
                <a:spcPts val="450"/>
              </a:spcBef>
              <a:defRPr sz="1050"/>
            </a:lvl4pPr>
            <a:lvl5pPr>
              <a:spcBef>
                <a:spcPts val="450"/>
              </a:spcBef>
              <a:defRPr sz="1050"/>
            </a:lvl5pPr>
            <a:lvl6pPr>
              <a:spcBef>
                <a:spcPts val="450"/>
              </a:spcBef>
              <a:defRPr sz="1050"/>
            </a:lvl6pPr>
            <a:lvl7pPr>
              <a:spcBef>
                <a:spcPts val="450"/>
              </a:spcBef>
              <a:defRPr sz="1050"/>
            </a:lvl7pPr>
            <a:lvl8pPr>
              <a:spcBef>
                <a:spcPts val="450"/>
              </a:spcBef>
              <a:defRPr sz="1050"/>
            </a:lvl8pPr>
            <a:lvl9pPr>
              <a:spcBef>
                <a:spcPts val="450"/>
              </a:spcBef>
              <a:defRPr sz="1050"/>
            </a:lvl9pPr>
          </a:lstStyle>
          <a:p>
            <a:pPr lvl="0"/>
            <a:r>
              <a:rPr lang="en-CA" noProof="0"/>
              <a:t>Add body copy or click icon for other content options</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pic>
        <p:nvPicPr>
          <p:cNvPr id="7" name="Picture 6">
            <a:extLst>
              <a:ext uri="{FF2B5EF4-FFF2-40B4-BE49-F238E27FC236}">
                <a16:creationId xmlns:a16="http://schemas.microsoft.com/office/drawing/2014/main" id="{F15A043F-3381-AD31-32D3-393D1492775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42655" y="6275144"/>
            <a:ext cx="1428312" cy="286361"/>
          </a:xfrm>
          <a:prstGeom prst="rect">
            <a:avLst/>
          </a:prstGeom>
        </p:spPr>
      </p:pic>
    </p:spTree>
    <p:extLst>
      <p:ext uri="{BB962C8B-B14F-4D97-AF65-F5344CB8AC3E}">
        <p14:creationId xmlns:p14="http://schemas.microsoft.com/office/powerpoint/2010/main" val="426816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66896-6C98-4CA5-8352-966F1C5B8B94}" type="datetime4">
              <a:rPr lang="en-CA" smtClean="0"/>
              <a:t>July 25, 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155294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848" y="1434190"/>
            <a:ext cx="8458117"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8" name="Marcador de fecha 7">
            <a:extLst>
              <a:ext uri="{FF2B5EF4-FFF2-40B4-BE49-F238E27FC236}">
                <a16:creationId xmlns:a16="http://schemas.microsoft.com/office/drawing/2014/main" id="{71BCF746-52D0-7D0F-04E5-F893D6846ABF}"/>
              </a:ext>
            </a:extLst>
          </p:cNvPr>
          <p:cNvSpPr>
            <a:spLocks noGrp="1"/>
          </p:cNvSpPr>
          <p:nvPr>
            <p:ph type="dt" sz="half" idx="10"/>
          </p:nvPr>
        </p:nvSpPr>
        <p:spPr/>
        <p:txBody>
          <a:bodyPr/>
          <a:lstStyle/>
          <a:p>
            <a:fld id="{B2679580-1DE4-4AED-B4F0-F01E2D77314B}" type="datetime4">
              <a:rPr lang="en-CA" smtClean="0"/>
              <a:t>July 25, 2025</a:t>
            </a:fld>
            <a:endParaRPr lang="en-US" dirty="0"/>
          </a:p>
        </p:txBody>
      </p:sp>
      <p:sp>
        <p:nvSpPr>
          <p:cNvPr id="9" name="Marcador de pie de página 8">
            <a:extLst>
              <a:ext uri="{FF2B5EF4-FFF2-40B4-BE49-F238E27FC236}">
                <a16:creationId xmlns:a16="http://schemas.microsoft.com/office/drawing/2014/main" id="{B979364E-2312-9C2B-AD3E-35C784797222}"/>
              </a:ext>
            </a:extLst>
          </p:cNvPr>
          <p:cNvSpPr>
            <a:spLocks noGrp="1"/>
          </p:cNvSpPr>
          <p:nvPr>
            <p:ph type="ftr" sz="quarter" idx="11"/>
          </p:nvPr>
        </p:nvSpPr>
        <p:spPr/>
        <p:txBody>
          <a:bodyPr/>
          <a:lstStyle/>
          <a:p>
            <a:endParaRPr lang="en-CA" dirty="0"/>
          </a:p>
        </p:txBody>
      </p:sp>
      <p:sp>
        <p:nvSpPr>
          <p:cNvPr id="10" name="Marcador de número de diapositiva 9">
            <a:extLst>
              <a:ext uri="{FF2B5EF4-FFF2-40B4-BE49-F238E27FC236}">
                <a16:creationId xmlns:a16="http://schemas.microsoft.com/office/drawing/2014/main" id="{1887AC74-B603-DC8B-A84D-E2A6E614E790}"/>
              </a:ext>
            </a:extLst>
          </p:cNvPr>
          <p:cNvSpPr>
            <a:spLocks noGrp="1"/>
          </p:cNvSpPr>
          <p:nvPr>
            <p:ph type="sldNum" sz="quarter" idx="12"/>
          </p:nvPr>
        </p:nvSpPr>
        <p:spPr/>
        <p:txBody>
          <a:bodyPr/>
          <a:lstStyle/>
          <a:p>
            <a:fld id="{BB333B34-C87C-402E-ABB0-13B7C9DEBBC4}" type="slidenum">
              <a:rPr lang="en-CA" smtClean="0"/>
              <a:pPr/>
              <a:t>‹#›</a:t>
            </a:fld>
            <a:endParaRPr lang="en-CA" dirty="0"/>
          </a:p>
        </p:txBody>
      </p:sp>
      <p:sp>
        <p:nvSpPr>
          <p:cNvPr id="11" name="Título 10">
            <a:extLst>
              <a:ext uri="{FF2B5EF4-FFF2-40B4-BE49-F238E27FC236}">
                <a16:creationId xmlns:a16="http://schemas.microsoft.com/office/drawing/2014/main" id="{69FA1D3C-68F8-69CC-D280-740F1ACB70C8}"/>
              </a:ext>
            </a:extLst>
          </p:cNvPr>
          <p:cNvSpPr>
            <a:spLocks noGrp="1"/>
          </p:cNvSpPr>
          <p:nvPr>
            <p:ph type="title"/>
          </p:nvPr>
        </p:nvSpPr>
        <p:spPr/>
        <p:txBody>
          <a:bodyPr/>
          <a:lstStyle/>
          <a:p>
            <a:r>
              <a:rPr lang="es-MX"/>
              <a:t>Haz clic para modificar el estilo de título del patrón</a:t>
            </a:r>
          </a:p>
        </p:txBody>
      </p:sp>
    </p:spTree>
    <p:extLst>
      <p:ext uri="{BB962C8B-B14F-4D97-AF65-F5344CB8AC3E}">
        <p14:creationId xmlns:p14="http://schemas.microsoft.com/office/powerpoint/2010/main" val="131808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3A133-31B4-D0DA-5F4D-E8837E1F3AE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776535" y="2864524"/>
            <a:ext cx="5630990" cy="1128955"/>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B2C3B442-1249-4FC3-83EE-3BA61C9623C1}" type="datetime4">
              <a:rPr lang="en-CA" smtClean="0"/>
              <a:t>July 25, 2025</a:t>
            </a:fld>
            <a:endParaRPr lang="en-US"/>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spTree>
    <p:extLst>
      <p:ext uri="{BB962C8B-B14F-4D97-AF65-F5344CB8AC3E}">
        <p14:creationId xmlns:p14="http://schemas.microsoft.com/office/powerpoint/2010/main" val="77968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911C52-8BD4-4F0D-866B-C996C90A70C0}"/>
              </a:ext>
            </a:extLst>
          </p:cNvPr>
          <p:cNvSpPr/>
          <p:nvPr userDrawn="1"/>
        </p:nvSpPr>
        <p:spPr>
          <a:xfrm>
            <a:off x="279948" y="1612908"/>
            <a:ext cx="8528017" cy="2729593"/>
          </a:xfrm>
          <a:prstGeom prst="rect">
            <a:avLst/>
          </a:prstGeom>
        </p:spPr>
        <p:txBody>
          <a:bodyPr wrap="square">
            <a:spAutoFit/>
          </a:bodyPr>
          <a:lstStyle/>
          <a:p>
            <a:pPr marL="0" marR="0" lvl="0" indent="0" algn="l" defTabSz="685800" rtl="0" eaLnBrk="1" fontAlgn="auto" latinLnBrk="0" hangingPunct="1">
              <a:lnSpc>
                <a:spcPct val="95000"/>
              </a:lnSpc>
              <a:spcBef>
                <a:spcPts val="900"/>
              </a:spcBef>
              <a:spcAft>
                <a:spcPts val="0"/>
              </a:spcAft>
              <a:buClrTx/>
              <a:buSzTx/>
              <a:buFont typeface="Arial" panose="020B0604020202020204" pitchFamily="34" charset="0"/>
              <a:buNone/>
              <a:tabLst/>
              <a:defRPr/>
            </a:pPr>
            <a:r>
              <a:rPr kumimoji="0" lang="en-US" sz="1050" b="1" i="0" u="none" strike="noStrike" kern="1200" cap="none" spc="0" normalizeH="0" baseline="0" noProof="0" dirty="0">
                <a:ln>
                  <a:noFill/>
                </a:ln>
                <a:solidFill>
                  <a:prstClr val="black"/>
                </a:solidFill>
                <a:effectLst/>
                <a:uLnTx/>
                <a:uFillTx/>
                <a:latin typeface="+mn-lt"/>
                <a:ea typeface="+mn-ea"/>
                <a:cs typeface="+mn-cs"/>
              </a:rPr>
              <a:t>A few recommendations: </a:t>
            </a:r>
          </a:p>
          <a:p>
            <a:pPr marL="171450" marR="0" lvl="0" indent="-171450" algn="l" defTabSz="685800"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Sample slides are included to help you get started. You can edit these sample slides or insert new slides, however it is recommended </a:t>
            </a:r>
            <a:br>
              <a:rPr kumimoji="0" lang="en-US" sz="1050" b="0" i="0" u="none" strike="noStrike" kern="1200" cap="none" spc="0" normalizeH="0" baseline="0" noProof="0" dirty="0">
                <a:ln>
                  <a:noFill/>
                </a:ln>
                <a:solidFill>
                  <a:prstClr val="black"/>
                </a:solidFill>
                <a:effectLst/>
                <a:uLnTx/>
                <a:uFillTx/>
                <a:latin typeface="+mn-lt"/>
                <a:ea typeface="+mn-ea"/>
                <a:cs typeface="+mn-cs"/>
              </a:rPr>
            </a:br>
            <a:r>
              <a:rPr kumimoji="0" lang="en-US" sz="1050" b="0" i="0" u="none" strike="noStrike" kern="1200" cap="none" spc="0" normalizeH="0" baseline="0" noProof="0" dirty="0">
                <a:ln>
                  <a:noFill/>
                </a:ln>
                <a:solidFill>
                  <a:prstClr val="black"/>
                </a:solidFill>
                <a:effectLst/>
                <a:uLnTx/>
                <a:uFillTx/>
                <a:latin typeface="+mn-lt"/>
                <a:ea typeface="+mn-ea"/>
                <a:cs typeface="+mn-cs"/>
              </a:rPr>
              <a:t>you maintain a consistent title and finishing slide.</a:t>
            </a:r>
            <a:endParaRPr kumimoji="0" lang="en-US" sz="105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685800"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Maintain the integrity of the key template features: Ensure consistency in locations and space around the logo, leverage the Manulife JH colour palette and Arial font, and use the icons and images that have been provided for you.</a:t>
            </a:r>
            <a:endParaRPr kumimoji="0" lang="en-US" sz="1050" b="0" i="0" u="none" strike="noStrike" kern="1200" cap="none" spc="0" normalizeH="0" baseline="0" noProof="0" dirty="0">
              <a:ln>
                <a:noFill/>
              </a:ln>
              <a:solidFill>
                <a:schemeClr val="bg1"/>
              </a:solidFill>
              <a:effectLst/>
              <a:uLnTx/>
              <a:uFillTx/>
              <a:latin typeface="Arial" panose="02020503040401060103" pitchFamily="18" charset="0"/>
              <a:ea typeface="+mn-ea"/>
              <a:cs typeface="+mn-cs"/>
            </a:endParaRPr>
          </a:p>
          <a:p>
            <a:pPr marL="171450" marR="0" lvl="0" indent="-171450" algn="l" defTabSz="685800" rtl="0" eaLnBrk="1" fontAlgn="auto" latinLnBrk="0" hangingPunct="1">
              <a:lnSpc>
                <a:spcPct val="100000"/>
              </a:lnSpc>
              <a:spcBef>
                <a:spcPts val="900"/>
              </a:spcBef>
              <a:spcAft>
                <a:spcPts val="0"/>
              </a:spcAft>
              <a:buClrTx/>
              <a:buSzPct val="100000"/>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900"/>
              </a:spcBef>
              <a:spcAft>
                <a:spcPts val="0"/>
              </a:spcAft>
              <a:buClrTx/>
              <a:buSzPct val="100000"/>
              <a:buFont typeface="Arial" panose="020B0604020202020204" pitchFamily="34" charset="0"/>
              <a:buNone/>
              <a:tabLst/>
              <a:defRPr/>
            </a:pPr>
            <a:endParaRPr kumimoji="0" lang="en-US" sz="225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900"/>
              </a:spcBef>
              <a:spcAft>
                <a:spcPts val="0"/>
              </a:spcAft>
              <a:buClrTx/>
              <a:buSzPct val="100000"/>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900"/>
              </a:spcBef>
              <a:spcAft>
                <a:spcPts val="0"/>
              </a:spcAft>
              <a:buClrTx/>
              <a:buSzPct val="100000"/>
              <a:buFont typeface="Arial" panose="020B0604020202020204" pitchFamily="34" charset="0"/>
              <a:buNone/>
              <a:tabLst/>
              <a:defRPr/>
            </a:pPr>
            <a:r>
              <a:rPr kumimoji="0" lang="en-US" sz="1050" b="1" i="0" u="none" strike="noStrike" kern="1200" cap="none" spc="0" normalizeH="0" baseline="0" noProof="0" dirty="0">
                <a:ln>
                  <a:noFill/>
                </a:ln>
                <a:solidFill>
                  <a:prstClr val="black"/>
                </a:solidFill>
                <a:effectLst/>
                <a:uLnTx/>
                <a:uFillTx/>
                <a:latin typeface="+mn-lt"/>
                <a:ea typeface="+mn-ea"/>
                <a:cs typeface="+mn-cs"/>
              </a:rPr>
              <a:t>If you have any questions or concerns, please email us at brand@manulife.com.</a:t>
            </a:r>
          </a:p>
          <a:p>
            <a:pPr marL="171450" marR="0" lvl="0" indent="-171450" algn="l" defTabSz="685800" rtl="0" eaLnBrk="1" fontAlgn="auto" latinLnBrk="0" hangingPunct="1">
              <a:lnSpc>
                <a:spcPct val="100000"/>
              </a:lnSpc>
              <a:spcBef>
                <a:spcPts val="900"/>
              </a:spcBef>
              <a:spcAft>
                <a:spcPts val="0"/>
              </a:spcAft>
              <a:buClrTx/>
              <a:buSzPct val="100000"/>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286359" y="950979"/>
            <a:ext cx="8507794" cy="369332"/>
          </a:xfrm>
          <a:prstGeom prst="rect">
            <a:avLst/>
          </a:prstGeom>
        </p:spPr>
        <p:txBody>
          <a:bodyPr wrap="square">
            <a:spAutoFit/>
          </a:bodyPr>
          <a:lstStyle/>
          <a:p>
            <a:r>
              <a:rPr kumimoji="0" lang="en-US" sz="1800" b="1" i="0" u="none" strike="noStrike" kern="1200" cap="none" spc="0" normalizeH="0" baseline="0" noProof="0" dirty="0">
                <a:ln>
                  <a:noFill/>
                </a:ln>
                <a:solidFill>
                  <a:prstClr val="black"/>
                </a:solidFill>
                <a:effectLst/>
                <a:uLnTx/>
                <a:uFillTx/>
                <a:latin typeface="+mn-lt"/>
                <a:ea typeface="+mj-ea"/>
                <a:cs typeface="+mj-cs"/>
              </a:rPr>
              <a:t>Getting Started - Official Manulife | John Hancock Template</a:t>
            </a:r>
            <a:endParaRPr lang="en-CA" sz="1350" dirty="0"/>
          </a:p>
        </p:txBody>
      </p:sp>
      <p:sp>
        <p:nvSpPr>
          <p:cNvPr id="2" name="Date Placeholder 1"/>
          <p:cNvSpPr>
            <a:spLocks noGrp="1"/>
          </p:cNvSpPr>
          <p:nvPr userDrawn="1">
            <p:ph type="dt" sz="half" idx="10"/>
          </p:nvPr>
        </p:nvSpPr>
        <p:spPr/>
        <p:txBody>
          <a:bodyPr/>
          <a:lstStyle/>
          <a:p>
            <a:fld id="{61A4BEF5-9A05-4D20-83E5-233E87403DC0}" type="datetime4">
              <a:rPr lang="en-CA" smtClean="0"/>
              <a:t>July 25, 2025</a:t>
            </a:fld>
            <a:endParaRPr/>
          </a:p>
        </p:txBody>
      </p:sp>
      <p:sp>
        <p:nvSpPr>
          <p:cNvPr id="3" name="Footer Placeholder 2"/>
          <p:cNvSpPr>
            <a:spLocks noGrp="1"/>
          </p:cNvSpPr>
          <p:nvPr userDrawn="1">
            <p:ph type="ftr" sz="quarter" idx="11"/>
          </p:nvPr>
        </p:nvSpPr>
        <p:spPr/>
        <p:txBody>
          <a:bodyPr/>
          <a:lstStyle/>
          <a:p>
            <a:endParaRPr/>
          </a:p>
        </p:txBody>
      </p:sp>
      <p:sp>
        <p:nvSpPr>
          <p:cNvPr id="4" name="Slide Number Placeholder 3"/>
          <p:cNvSpPr>
            <a:spLocks noGrp="1"/>
          </p:cNvSpPr>
          <p:nvPr userDrawn="1">
            <p:ph type="sldNum" sz="quarter" idx="12"/>
          </p:nvPr>
        </p:nvSpPr>
        <p:spPr/>
        <p:txBody>
          <a:bodyPr/>
          <a:lstStyle/>
          <a:p>
            <a:fld id="{BB333B34-C87C-402E-ABB0-13B7C9DEBBC4}" type="slidenum">
              <a:rPr/>
              <a:t>‹#›</a:t>
            </a:fld>
            <a:endParaRPr/>
          </a:p>
        </p:txBody>
      </p:sp>
      <p:sp>
        <p:nvSpPr>
          <p:cNvPr id="9" name="Rectangle 8">
            <a:extLst>
              <a:ext uri="{FF2B5EF4-FFF2-40B4-BE49-F238E27FC236}">
                <a16:creationId xmlns:a16="http://schemas.microsoft.com/office/drawing/2014/main" id="{A153B09A-151F-464A-973F-FF30F816F5E8}"/>
              </a:ext>
            </a:extLst>
          </p:cNvPr>
          <p:cNvSpPr/>
          <p:nvPr userDrawn="1"/>
        </p:nvSpPr>
        <p:spPr>
          <a:xfrm>
            <a:off x="341799" y="362063"/>
            <a:ext cx="1920398" cy="207749"/>
          </a:xfrm>
          <a:prstGeom prst="rect">
            <a:avLst/>
          </a:prstGeom>
        </p:spPr>
        <p:txBody>
          <a:bodyPr wrap="none" lIns="0" rIns="0">
            <a:spAutoFit/>
          </a:bodyPr>
          <a:lstStyle/>
          <a:p>
            <a:r>
              <a:rPr lang="en-US" sz="750" dirty="0">
                <a:latin typeface="+mn-lt"/>
              </a:rPr>
              <a:t>For use with Microsoft Office PowerPoint 365</a:t>
            </a:r>
            <a:endParaRPr lang="en-US" sz="750" dirty="0">
              <a:solidFill>
                <a:schemeClr val="bg1"/>
              </a:solidFill>
              <a:latin typeface="+mn-lt"/>
            </a:endParaRPr>
          </a:p>
        </p:txBody>
      </p:sp>
      <p:pic>
        <p:nvPicPr>
          <p:cNvPr id="33" name="Picture 32">
            <a:extLst>
              <a:ext uri="{FF2B5EF4-FFF2-40B4-BE49-F238E27FC236}">
                <a16:creationId xmlns:a16="http://schemas.microsoft.com/office/drawing/2014/main" id="{83022691-4476-4503-AEC4-4E3D602C4539}"/>
              </a:ext>
            </a:extLst>
          </p:cNvPr>
          <p:cNvPicPr>
            <a:picLocks noChangeAspect="1"/>
          </p:cNvPicPr>
          <p:nvPr userDrawn="1"/>
        </p:nvPicPr>
        <p:blipFill>
          <a:blip r:embed="rId2"/>
          <a:stretch>
            <a:fillRect/>
          </a:stretch>
        </p:blipFill>
        <p:spPr>
          <a:xfrm>
            <a:off x="7135889" y="3425640"/>
            <a:ext cx="1113890" cy="835200"/>
          </a:xfrm>
          <a:prstGeom prst="rect">
            <a:avLst/>
          </a:prstGeom>
          <a:ln w="3175">
            <a:solidFill>
              <a:schemeClr val="bg2"/>
            </a:solidFill>
          </a:ln>
        </p:spPr>
      </p:pic>
      <p:pic>
        <p:nvPicPr>
          <p:cNvPr id="35" name="Picture 34">
            <a:extLst>
              <a:ext uri="{FF2B5EF4-FFF2-40B4-BE49-F238E27FC236}">
                <a16:creationId xmlns:a16="http://schemas.microsoft.com/office/drawing/2014/main" id="{E58F85AF-5E02-462B-9017-51964339534F}"/>
              </a:ext>
            </a:extLst>
          </p:cNvPr>
          <p:cNvPicPr>
            <a:picLocks noChangeAspect="1"/>
          </p:cNvPicPr>
          <p:nvPr userDrawn="1"/>
        </p:nvPicPr>
        <p:blipFill>
          <a:blip r:embed="rId3"/>
          <a:stretch>
            <a:fillRect/>
          </a:stretch>
        </p:blipFill>
        <p:spPr>
          <a:xfrm>
            <a:off x="7421577" y="4458546"/>
            <a:ext cx="1113890" cy="835200"/>
          </a:xfrm>
          <a:prstGeom prst="rect">
            <a:avLst/>
          </a:prstGeom>
          <a:ln w="3175">
            <a:solidFill>
              <a:schemeClr val="bg2"/>
            </a:solidFill>
          </a:ln>
        </p:spPr>
      </p:pic>
      <p:pic>
        <p:nvPicPr>
          <p:cNvPr id="37" name="Picture 36">
            <a:extLst>
              <a:ext uri="{FF2B5EF4-FFF2-40B4-BE49-F238E27FC236}">
                <a16:creationId xmlns:a16="http://schemas.microsoft.com/office/drawing/2014/main" id="{9AB977B2-B1EB-4E55-9D9C-942A7C77D72B}"/>
              </a:ext>
            </a:extLst>
          </p:cNvPr>
          <p:cNvPicPr>
            <a:picLocks noChangeAspect="1"/>
          </p:cNvPicPr>
          <p:nvPr userDrawn="1"/>
        </p:nvPicPr>
        <p:blipFill>
          <a:blip r:embed="rId4"/>
          <a:stretch>
            <a:fillRect/>
          </a:stretch>
        </p:blipFill>
        <p:spPr>
          <a:xfrm>
            <a:off x="6749380" y="3730678"/>
            <a:ext cx="1113890" cy="835200"/>
          </a:xfrm>
          <a:prstGeom prst="rect">
            <a:avLst/>
          </a:prstGeom>
          <a:ln w="3175">
            <a:solidFill>
              <a:schemeClr val="bg2"/>
            </a:solidFill>
          </a:ln>
        </p:spPr>
      </p:pic>
      <p:pic>
        <p:nvPicPr>
          <p:cNvPr id="39" name="Picture 38">
            <a:extLst>
              <a:ext uri="{FF2B5EF4-FFF2-40B4-BE49-F238E27FC236}">
                <a16:creationId xmlns:a16="http://schemas.microsoft.com/office/drawing/2014/main" id="{953F76B4-65E2-47C5-9036-14952CEB0190}"/>
              </a:ext>
            </a:extLst>
          </p:cNvPr>
          <p:cNvPicPr>
            <a:picLocks noChangeAspect="1"/>
          </p:cNvPicPr>
          <p:nvPr userDrawn="1"/>
        </p:nvPicPr>
        <p:blipFill>
          <a:blip r:embed="rId5"/>
          <a:stretch>
            <a:fillRect/>
          </a:stretch>
        </p:blipFill>
        <p:spPr>
          <a:xfrm>
            <a:off x="7062792" y="4739426"/>
            <a:ext cx="1113890" cy="835200"/>
          </a:xfrm>
          <a:prstGeom prst="rect">
            <a:avLst/>
          </a:prstGeom>
          <a:ln w="3175">
            <a:solidFill>
              <a:schemeClr val="bg2"/>
            </a:solidFill>
          </a:ln>
        </p:spPr>
      </p:pic>
      <p:pic>
        <p:nvPicPr>
          <p:cNvPr id="41" name="Picture 40">
            <a:extLst>
              <a:ext uri="{FF2B5EF4-FFF2-40B4-BE49-F238E27FC236}">
                <a16:creationId xmlns:a16="http://schemas.microsoft.com/office/drawing/2014/main" id="{8FEBB7B1-1CC1-4AE7-B4C9-23E27455F8B1}"/>
              </a:ext>
            </a:extLst>
          </p:cNvPr>
          <p:cNvPicPr>
            <a:picLocks noChangeAspect="1"/>
          </p:cNvPicPr>
          <p:nvPr userDrawn="1"/>
        </p:nvPicPr>
        <p:blipFill>
          <a:blip r:embed="rId6"/>
          <a:stretch>
            <a:fillRect/>
          </a:stretch>
        </p:blipFill>
        <p:spPr>
          <a:xfrm>
            <a:off x="6390621" y="4112587"/>
            <a:ext cx="1113890" cy="835200"/>
          </a:xfrm>
          <a:prstGeom prst="rect">
            <a:avLst/>
          </a:prstGeom>
          <a:ln w="3175">
            <a:solidFill>
              <a:schemeClr val="bg2"/>
            </a:solidFill>
          </a:ln>
        </p:spPr>
      </p:pic>
      <p:pic>
        <p:nvPicPr>
          <p:cNvPr id="43" name="Picture 42">
            <a:extLst>
              <a:ext uri="{FF2B5EF4-FFF2-40B4-BE49-F238E27FC236}">
                <a16:creationId xmlns:a16="http://schemas.microsoft.com/office/drawing/2014/main" id="{08D7E853-5B4D-4A65-977D-FE0BC54CCB6B}"/>
              </a:ext>
            </a:extLst>
          </p:cNvPr>
          <p:cNvPicPr>
            <a:picLocks noChangeAspect="1"/>
          </p:cNvPicPr>
          <p:nvPr userDrawn="1"/>
        </p:nvPicPr>
        <p:blipFill>
          <a:blip r:embed="rId7"/>
          <a:stretch>
            <a:fillRect/>
          </a:stretch>
        </p:blipFill>
        <p:spPr>
          <a:xfrm>
            <a:off x="6664758" y="5109805"/>
            <a:ext cx="1113890" cy="835200"/>
          </a:xfrm>
          <a:prstGeom prst="rect">
            <a:avLst/>
          </a:prstGeom>
          <a:ln w="3175">
            <a:solidFill>
              <a:schemeClr val="bg2"/>
            </a:solidFill>
          </a:ln>
        </p:spPr>
      </p:pic>
      <p:pic>
        <p:nvPicPr>
          <p:cNvPr id="45" name="Picture 44">
            <a:extLst>
              <a:ext uri="{FF2B5EF4-FFF2-40B4-BE49-F238E27FC236}">
                <a16:creationId xmlns:a16="http://schemas.microsoft.com/office/drawing/2014/main" id="{A0802623-8F34-4680-A0A8-6C2D7E9817F7}"/>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022470" y="4395050"/>
            <a:ext cx="1112895" cy="835200"/>
          </a:xfrm>
          <a:prstGeom prst="rect">
            <a:avLst/>
          </a:prstGeom>
          <a:ln w="3175">
            <a:solidFill>
              <a:schemeClr val="bg2"/>
            </a:solidFill>
          </a:ln>
        </p:spPr>
      </p:pic>
      <p:pic>
        <p:nvPicPr>
          <p:cNvPr id="47" name="Picture 46">
            <a:extLst>
              <a:ext uri="{FF2B5EF4-FFF2-40B4-BE49-F238E27FC236}">
                <a16:creationId xmlns:a16="http://schemas.microsoft.com/office/drawing/2014/main" id="{CCDA9018-CAA4-4C3F-9162-609996A895C7}"/>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6327103" y="5436168"/>
            <a:ext cx="1112895" cy="835200"/>
          </a:xfrm>
          <a:prstGeom prst="rect">
            <a:avLst/>
          </a:prstGeom>
          <a:ln w="3175">
            <a:solidFill>
              <a:schemeClr val="bg2"/>
            </a:solidFill>
          </a:ln>
        </p:spPr>
      </p:pic>
    </p:spTree>
    <p:extLst>
      <p:ext uri="{BB962C8B-B14F-4D97-AF65-F5344CB8AC3E}">
        <p14:creationId xmlns:p14="http://schemas.microsoft.com/office/powerpoint/2010/main" val="174492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tting started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AEFE4F-0F92-4552-840C-017A9BE862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42531" y="3559635"/>
            <a:ext cx="2562332" cy="1828800"/>
          </a:xfrm>
          <a:prstGeom prst="rect">
            <a:avLst/>
          </a:prstGeom>
          <a:ln w="3175">
            <a:solidFill>
              <a:schemeClr val="bg2">
                <a:lumMod val="60000"/>
                <a:lumOff val="40000"/>
              </a:schemeClr>
            </a:solidFill>
          </a:ln>
        </p:spPr>
      </p:pic>
      <p:pic>
        <p:nvPicPr>
          <p:cNvPr id="8" name="Picture 7">
            <a:extLst>
              <a:ext uri="{FF2B5EF4-FFF2-40B4-BE49-F238E27FC236}">
                <a16:creationId xmlns:a16="http://schemas.microsoft.com/office/drawing/2014/main" id="{EDE81201-8EAF-4023-BE52-1D3606211C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54269" y="3559635"/>
            <a:ext cx="2306771" cy="1828800"/>
          </a:xfrm>
          <a:prstGeom prst="rect">
            <a:avLst/>
          </a:prstGeom>
          <a:ln w="3175">
            <a:solidFill>
              <a:schemeClr val="bg2">
                <a:lumMod val="60000"/>
                <a:lumOff val="40000"/>
              </a:schemeClr>
            </a:solidFill>
          </a:ln>
        </p:spPr>
      </p:pic>
      <p:sp>
        <p:nvSpPr>
          <p:cNvPr id="17" name="Rectangle 16">
            <a:extLst>
              <a:ext uri="{FF2B5EF4-FFF2-40B4-BE49-F238E27FC236}">
                <a16:creationId xmlns:a16="http://schemas.microsoft.com/office/drawing/2014/main" id="{99911C52-8BD4-4F0D-866B-C996C90A70C0}"/>
              </a:ext>
            </a:extLst>
          </p:cNvPr>
          <p:cNvSpPr/>
          <p:nvPr userDrawn="1"/>
        </p:nvSpPr>
        <p:spPr>
          <a:xfrm>
            <a:off x="279949" y="1622706"/>
            <a:ext cx="4028252" cy="1052596"/>
          </a:xfrm>
          <a:prstGeom prst="rect">
            <a:avLst/>
          </a:prstGeom>
        </p:spPr>
        <p:txBody>
          <a:bodyPr wrap="square">
            <a:spAutoFit/>
          </a:bodyPr>
          <a:lstStyle/>
          <a:p>
            <a:pPr marL="0" indent="0">
              <a:lnSpc>
                <a:spcPct val="95000"/>
              </a:lnSpc>
              <a:spcBef>
                <a:spcPts val="900"/>
              </a:spcBef>
              <a:buNone/>
            </a:pPr>
            <a:r>
              <a:rPr lang="en-US" sz="1050" b="1" dirty="0"/>
              <a:t>To insert a new slide</a:t>
            </a:r>
          </a:p>
          <a:p>
            <a:pPr marL="171450" marR="0" lvl="0" indent="-171450" algn="l" defTabSz="685800"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dirty="0">
                <a:ln>
                  <a:noFill/>
                </a:ln>
                <a:solidFill>
                  <a:prstClr val="black"/>
                </a:solidFill>
                <a:effectLst/>
                <a:uLnTx/>
                <a:uFillTx/>
                <a:latin typeface="+mn-lt"/>
                <a:ea typeface="+mn-ea"/>
                <a:cs typeface="+mn-cs"/>
              </a:rPr>
              <a:t>Click the bottom of the New Slide button on the Home tab.</a:t>
            </a:r>
          </a:p>
          <a:p>
            <a:pPr marL="171450" marR="0" lvl="0" indent="-171450" algn="l" defTabSz="685800"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dirty="0">
                <a:ln>
                  <a:noFill/>
                </a:ln>
                <a:solidFill>
                  <a:prstClr val="black"/>
                </a:solidFill>
                <a:effectLst/>
                <a:uLnTx/>
                <a:uFillTx/>
                <a:latin typeface="+mn-lt"/>
                <a:ea typeface="+mn-ea"/>
                <a:cs typeface="+mn-cs"/>
              </a:rPr>
              <a:t>Choose a layout from the gallery.</a:t>
            </a:r>
          </a:p>
          <a:p>
            <a:pPr marL="171450" marR="0" lvl="0" indent="-171450" algn="l" defTabSz="685800"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dirty="0">
                <a:ln>
                  <a:noFill/>
                </a:ln>
                <a:solidFill>
                  <a:prstClr val="black"/>
                </a:solidFill>
                <a:effectLst/>
                <a:uLnTx/>
                <a:uFillTx/>
                <a:latin typeface="+mn-lt"/>
                <a:ea typeface="+mn-ea"/>
                <a:cs typeface="+mn-cs"/>
              </a:rPr>
              <a:t>Add content using </a:t>
            </a:r>
            <a:r>
              <a:rPr lang="en-US" sz="1050" dirty="0"/>
              <a:t>the default boxes provided.</a:t>
            </a: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286359" y="950979"/>
            <a:ext cx="3932090" cy="369332"/>
          </a:xfrm>
          <a:prstGeom prst="rect">
            <a:avLst/>
          </a:prstGeom>
        </p:spPr>
        <p:txBody>
          <a:bodyPr wrap="square">
            <a:spAutoFit/>
          </a:bodyPr>
          <a:lstStyle/>
          <a:p>
            <a:r>
              <a:rPr kumimoji="0" lang="en-US" sz="1800" b="1" i="0" u="none" strike="noStrike" kern="1200" cap="none" spc="0" normalizeH="0" baseline="0" noProof="0" dirty="0">
                <a:ln>
                  <a:noFill/>
                </a:ln>
                <a:solidFill>
                  <a:prstClr val="black"/>
                </a:solidFill>
                <a:effectLst/>
                <a:uLnTx/>
                <a:uFillTx/>
                <a:latin typeface="+mn-lt"/>
                <a:ea typeface="+mj-ea"/>
                <a:cs typeface="+mj-cs"/>
              </a:rPr>
              <a:t>To Insert or Change a Slide</a:t>
            </a:r>
            <a:endParaRPr lang="en-CA" sz="1350" dirty="0"/>
          </a:p>
        </p:txBody>
      </p:sp>
      <p:sp>
        <p:nvSpPr>
          <p:cNvPr id="2" name="Date Placeholder 1"/>
          <p:cNvSpPr>
            <a:spLocks noGrp="1"/>
          </p:cNvSpPr>
          <p:nvPr>
            <p:ph type="dt" sz="half" idx="10"/>
          </p:nvPr>
        </p:nvSpPr>
        <p:spPr/>
        <p:txBody>
          <a:bodyPr/>
          <a:lstStyle/>
          <a:p>
            <a:fld id="{9C607C0D-E009-46A8-9602-4C9F4E3543F3}" type="datetime4">
              <a:rPr lang="en-CA" smtClean="0"/>
              <a:t>July 25, 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
        <p:nvSpPr>
          <p:cNvPr id="16" name="Rectangle 15">
            <a:extLst>
              <a:ext uri="{FF2B5EF4-FFF2-40B4-BE49-F238E27FC236}">
                <a16:creationId xmlns:a16="http://schemas.microsoft.com/office/drawing/2014/main" id="{F1C17CB5-F2BE-4A24-9128-54B915A02C7D}"/>
              </a:ext>
            </a:extLst>
          </p:cNvPr>
          <p:cNvSpPr/>
          <p:nvPr userDrawn="1"/>
        </p:nvSpPr>
        <p:spPr>
          <a:xfrm>
            <a:off x="341799" y="362063"/>
            <a:ext cx="1920398" cy="207749"/>
          </a:xfrm>
          <a:prstGeom prst="rect">
            <a:avLst/>
          </a:prstGeom>
        </p:spPr>
        <p:txBody>
          <a:bodyPr wrap="none" lIns="0" rIns="0">
            <a:spAutoFit/>
          </a:bodyPr>
          <a:lstStyle/>
          <a:p>
            <a:r>
              <a:rPr lang="en-US" sz="750" dirty="0">
                <a:latin typeface="+mn-lt"/>
              </a:rPr>
              <a:t>For use with Microsoft Office PowerPoint 365</a:t>
            </a:r>
            <a:endParaRPr lang="en-US" sz="750" dirty="0">
              <a:solidFill>
                <a:schemeClr val="bg1"/>
              </a:solidFill>
              <a:latin typeface="+mn-lt"/>
            </a:endParaRPr>
          </a:p>
        </p:txBody>
      </p:sp>
      <p:sp>
        <p:nvSpPr>
          <p:cNvPr id="19" name="Rectangle 18">
            <a:extLst>
              <a:ext uri="{FF2B5EF4-FFF2-40B4-BE49-F238E27FC236}">
                <a16:creationId xmlns:a16="http://schemas.microsoft.com/office/drawing/2014/main" id="{F013F073-27F8-44C6-86F2-1BFB52DCC02D}"/>
              </a:ext>
            </a:extLst>
          </p:cNvPr>
          <p:cNvSpPr/>
          <p:nvPr userDrawn="1"/>
        </p:nvSpPr>
        <p:spPr>
          <a:xfrm>
            <a:off x="4855034" y="1622706"/>
            <a:ext cx="3947168" cy="1321516"/>
          </a:xfrm>
          <a:prstGeom prst="rect">
            <a:avLst/>
          </a:prstGeom>
        </p:spPr>
        <p:txBody>
          <a:bodyPr wrap="square">
            <a:spAutoFit/>
          </a:bodyPr>
          <a:lstStyle/>
          <a:p>
            <a:pPr marL="0" indent="0">
              <a:lnSpc>
                <a:spcPct val="95000"/>
              </a:lnSpc>
              <a:spcBef>
                <a:spcPts val="900"/>
              </a:spcBef>
              <a:buNone/>
            </a:pPr>
            <a:r>
              <a:rPr lang="en-US" sz="1050" b="1" dirty="0"/>
              <a:t>To change the layout of an existing slide </a:t>
            </a:r>
          </a:p>
          <a:p>
            <a:pPr marL="171450" marR="0" lvl="0" indent="-171450" algn="l" defTabSz="685800"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lang="en-US" sz="1050" dirty="0"/>
              <a:t>Go </a:t>
            </a:r>
            <a:r>
              <a:rPr kumimoji="0" lang="en-US" sz="1050" b="0" i="0" u="none" strike="noStrike" kern="1200" cap="none" spc="0" normalizeH="0" baseline="0" dirty="0">
                <a:ln>
                  <a:noFill/>
                </a:ln>
                <a:solidFill>
                  <a:prstClr val="black"/>
                </a:solidFill>
                <a:effectLst/>
                <a:uLnTx/>
                <a:uFillTx/>
                <a:latin typeface="+mn-lt"/>
                <a:ea typeface="+mn-ea"/>
                <a:cs typeface="+mn-cs"/>
              </a:rPr>
              <a:t>to the slide you want to change.</a:t>
            </a:r>
          </a:p>
          <a:p>
            <a:pPr marL="171450" marR="0" lvl="0" indent="-171450" algn="l" defTabSz="685800"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dirty="0">
                <a:ln>
                  <a:noFill/>
                </a:ln>
                <a:solidFill>
                  <a:prstClr val="black"/>
                </a:solidFill>
                <a:effectLst/>
                <a:uLnTx/>
                <a:uFillTx/>
                <a:latin typeface="+mn-lt"/>
                <a:ea typeface="+mn-ea"/>
                <a:cs typeface="+mn-cs"/>
              </a:rPr>
              <a:t>Select Layout on the Home tab.</a:t>
            </a:r>
          </a:p>
          <a:p>
            <a:pPr marL="171450" marR="0" lvl="0" indent="-171450" algn="l" defTabSz="685800"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dirty="0">
                <a:ln>
                  <a:noFill/>
                </a:ln>
                <a:solidFill>
                  <a:prstClr val="black"/>
                </a:solidFill>
                <a:effectLst/>
                <a:uLnTx/>
                <a:uFillTx/>
                <a:latin typeface="+mn-lt"/>
                <a:ea typeface="+mn-ea"/>
                <a:cs typeface="+mn-cs"/>
              </a:rPr>
              <a:t>Choose a new layout from the gallery.</a:t>
            </a:r>
          </a:p>
          <a:p>
            <a:pPr marL="171450" marR="0" lvl="0" indent="-171450" algn="l" defTabSz="685800"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dirty="0">
                <a:ln>
                  <a:noFill/>
                </a:ln>
                <a:solidFill>
                  <a:prstClr val="black"/>
                </a:solidFill>
                <a:effectLst/>
                <a:uLnTx/>
                <a:uFillTx/>
                <a:latin typeface="+mn-lt"/>
                <a:ea typeface="+mn-ea"/>
                <a:cs typeface="+mn-cs"/>
              </a:rPr>
              <a:t>Add content </a:t>
            </a:r>
            <a:r>
              <a:rPr lang="en-US" sz="1050" dirty="0"/>
              <a:t>using the default boxes provided.</a:t>
            </a:r>
          </a:p>
        </p:txBody>
      </p:sp>
      <p:cxnSp>
        <p:nvCxnSpPr>
          <p:cNvPr id="13" name="Straight Connector 12">
            <a:extLst>
              <a:ext uri="{FF2B5EF4-FFF2-40B4-BE49-F238E27FC236}">
                <a16:creationId xmlns:a16="http://schemas.microsoft.com/office/drawing/2014/main" id="{D881C36F-DB11-4377-82A5-7916E869C5A2}"/>
              </a:ext>
            </a:extLst>
          </p:cNvPr>
          <p:cNvCxnSpPr>
            <a:cxnSpLocks/>
          </p:cNvCxnSpPr>
          <p:nvPr userDrawn="1"/>
        </p:nvCxnSpPr>
        <p:spPr>
          <a:xfrm>
            <a:off x="4571999" y="1655840"/>
            <a:ext cx="0" cy="3892832"/>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21743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etting started 3">
    <p:spTree>
      <p:nvGrpSpPr>
        <p:cNvPr id="1" name=""/>
        <p:cNvGrpSpPr/>
        <p:nvPr/>
      </p:nvGrpSpPr>
      <p:grpSpPr>
        <a:xfrm>
          <a:off x="0" y="0"/>
          <a:ext cx="0" cy="0"/>
          <a:chOff x="0" y="0"/>
          <a:chExt cx="0" cy="0"/>
        </a:xfrm>
      </p:grpSpPr>
      <p:sp>
        <p:nvSpPr>
          <p:cNvPr id="26" name="Content Placeholder 3">
            <a:extLst>
              <a:ext uri="{FF2B5EF4-FFF2-40B4-BE49-F238E27FC236}">
                <a16:creationId xmlns:a16="http://schemas.microsoft.com/office/drawing/2014/main" id="{C414DEA0-13FF-4DE4-9D76-9E6417F4FE5D}"/>
              </a:ext>
            </a:extLst>
          </p:cNvPr>
          <p:cNvSpPr txBox="1">
            <a:spLocks/>
          </p:cNvSpPr>
          <p:nvPr userDrawn="1"/>
        </p:nvSpPr>
        <p:spPr>
          <a:xfrm>
            <a:off x="5168610" y="1656092"/>
            <a:ext cx="1552009" cy="2383371"/>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a:lnSpc>
                <a:spcPct val="95000"/>
              </a:lnSpc>
              <a:spcBef>
                <a:spcPts val="900"/>
              </a:spcBef>
              <a:buSzPct val="115000"/>
            </a:pPr>
            <a:r>
              <a:rPr lang="en-US" sz="1050" dirty="0"/>
              <a:t>Primary colours Green and Blue may be used interchangeably across the organization.</a:t>
            </a:r>
          </a:p>
          <a:p>
            <a:pPr>
              <a:lnSpc>
                <a:spcPct val="95000"/>
              </a:lnSpc>
              <a:spcBef>
                <a:spcPts val="900"/>
              </a:spcBef>
              <a:buSzPct val="115000"/>
            </a:pPr>
            <a:r>
              <a:rPr lang="en-US" sz="1050" dirty="0"/>
              <a:t>Text colour: use black or white reverse text.</a:t>
            </a:r>
          </a:p>
          <a:p>
            <a:pPr>
              <a:lnSpc>
                <a:spcPct val="95000"/>
              </a:lnSpc>
              <a:spcBef>
                <a:spcPts val="900"/>
              </a:spcBef>
              <a:buSzPct val="115000"/>
            </a:pPr>
            <a:r>
              <a:rPr lang="en-US" sz="1050" dirty="0"/>
              <a:t>Charts and graphics only: use any of the primary or secondary colours provided.</a:t>
            </a:r>
          </a:p>
        </p:txBody>
      </p:sp>
      <p:cxnSp>
        <p:nvCxnSpPr>
          <p:cNvPr id="25" name="Straight Connector 24">
            <a:extLst>
              <a:ext uri="{FF2B5EF4-FFF2-40B4-BE49-F238E27FC236}">
                <a16:creationId xmlns:a16="http://schemas.microsoft.com/office/drawing/2014/main" id="{0EE1E742-A967-4A3E-9F77-DA40A8E46B45}"/>
              </a:ext>
            </a:extLst>
          </p:cNvPr>
          <p:cNvCxnSpPr>
            <a:cxnSpLocks/>
          </p:cNvCxnSpPr>
          <p:nvPr userDrawn="1"/>
        </p:nvCxnSpPr>
        <p:spPr>
          <a:xfrm>
            <a:off x="6955484" y="1656090"/>
            <a:ext cx="0" cy="461771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 name="Date Placeholder 1"/>
          <p:cNvSpPr>
            <a:spLocks noGrp="1"/>
          </p:cNvSpPr>
          <p:nvPr>
            <p:ph type="dt" sz="half" idx="10"/>
          </p:nvPr>
        </p:nvSpPr>
        <p:spPr/>
        <p:txBody>
          <a:bodyPr/>
          <a:lstStyle/>
          <a:p>
            <a:fld id="{CF2A9D3C-3137-4F15-BA72-B988755605E7}" type="datetime4">
              <a:rPr lang="en-CA" smtClean="0"/>
              <a:t>July 25, 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
        <p:nvSpPr>
          <p:cNvPr id="27" name="Title 5">
            <a:extLst>
              <a:ext uri="{FF2B5EF4-FFF2-40B4-BE49-F238E27FC236}">
                <a16:creationId xmlns:a16="http://schemas.microsoft.com/office/drawing/2014/main" id="{AEA8B13C-3D00-4B76-989C-A1F6F0840923}"/>
              </a:ext>
            </a:extLst>
          </p:cNvPr>
          <p:cNvSpPr txBox="1">
            <a:spLocks/>
          </p:cNvSpPr>
          <p:nvPr userDrawn="1"/>
        </p:nvSpPr>
        <p:spPr>
          <a:xfrm>
            <a:off x="341800" y="1032065"/>
            <a:ext cx="3891038" cy="49314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0" kern="1200" baseline="0">
                <a:solidFill>
                  <a:schemeClr val="tx1"/>
                </a:solidFill>
                <a:latin typeface="+mj-lt"/>
                <a:ea typeface="+mj-ea"/>
                <a:cs typeface="+mj-cs"/>
              </a:defRPr>
            </a:lvl1pPr>
          </a:lstStyle>
          <a:p>
            <a:r>
              <a:rPr lang="en-US" sz="1800" b="1" dirty="0"/>
              <a:t>Colours &amp; Images</a:t>
            </a:r>
          </a:p>
        </p:txBody>
      </p:sp>
      <p:sp>
        <p:nvSpPr>
          <p:cNvPr id="20" name="Content Placeholder 3">
            <a:extLst>
              <a:ext uri="{FF2B5EF4-FFF2-40B4-BE49-F238E27FC236}">
                <a16:creationId xmlns:a16="http://schemas.microsoft.com/office/drawing/2014/main" id="{3F1EF2E9-1005-4071-B482-10D7F95E3EF3}"/>
              </a:ext>
            </a:extLst>
          </p:cNvPr>
          <p:cNvSpPr txBox="1">
            <a:spLocks/>
          </p:cNvSpPr>
          <p:nvPr userDrawn="1"/>
        </p:nvSpPr>
        <p:spPr>
          <a:xfrm>
            <a:off x="7136164" y="1656092"/>
            <a:ext cx="1671801" cy="4130085"/>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5000"/>
              </a:lnSpc>
              <a:spcBef>
                <a:spcPts val="900"/>
              </a:spcBef>
              <a:spcAft>
                <a:spcPts val="0"/>
              </a:spcAft>
              <a:buClrTx/>
              <a:buSzPct val="100000"/>
              <a:buFont typeface="Arial" panose="020B0604020202020204" pitchFamily="34" charset="0"/>
              <a:buNone/>
              <a:tabLst/>
              <a:defRPr/>
            </a:pPr>
            <a:r>
              <a:rPr lang="en-US" sz="1050" b="1" dirty="0"/>
              <a:t>Embedded Colour Palette</a:t>
            </a:r>
          </a:p>
          <a:p>
            <a:pPr marL="171450" marR="0" lvl="0" indent="-171450" algn="l" defTabSz="685800"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dirty="0">
                <a:ln>
                  <a:noFill/>
                </a:ln>
                <a:solidFill>
                  <a:prstClr val="black"/>
                </a:solidFill>
                <a:effectLst/>
                <a:uLnTx/>
                <a:uFillTx/>
                <a:latin typeface="+mn-lt"/>
                <a:ea typeface="+mn-ea"/>
                <a:cs typeface="+mn-cs"/>
              </a:rPr>
              <a:t>Branded colours are embedded in the template for your immediate use.</a:t>
            </a:r>
          </a:p>
          <a:p>
            <a:pPr marL="171450" marR="0" lvl="0" indent="-171450" algn="l" defTabSz="685800" rtl="0" eaLnBrk="1" fontAlgn="auto" latinLnBrk="0" hangingPunct="1">
              <a:lnSpc>
                <a:spcPct val="95000"/>
              </a:lnSpc>
              <a:spcBef>
                <a:spcPts val="900"/>
              </a:spcBef>
              <a:spcAft>
                <a:spcPts val="0"/>
              </a:spcAft>
              <a:buClrTx/>
              <a:buSzPct val="100000"/>
              <a:buFont typeface="Arial" panose="020B0604020202020204" pitchFamily="34" charset="0"/>
              <a:buChar char="•"/>
              <a:tabLst/>
              <a:defRPr/>
            </a:pPr>
            <a:endParaRPr kumimoji="0" lang="en-US" sz="1050" b="0" i="0" u="none" strike="noStrike" kern="1200" cap="none" spc="0" normalizeH="0" baseline="0" dirty="0">
              <a:ln>
                <a:noFill/>
              </a:ln>
              <a:solidFill>
                <a:prstClr val="black"/>
              </a:solidFill>
              <a:effectLst/>
              <a:uLnTx/>
              <a:uFillTx/>
              <a:latin typeface="+mn-lt"/>
              <a:ea typeface="+mn-ea"/>
              <a:cs typeface="+mn-cs"/>
            </a:endParaRPr>
          </a:p>
          <a:p>
            <a:pPr marL="171450" marR="0" lvl="0" indent="-171450" algn="l" defTabSz="685800" rtl="0" eaLnBrk="1" fontAlgn="auto" latinLnBrk="0" hangingPunct="1">
              <a:lnSpc>
                <a:spcPct val="95000"/>
              </a:lnSpc>
              <a:spcBef>
                <a:spcPts val="900"/>
              </a:spcBef>
              <a:spcAft>
                <a:spcPts val="0"/>
              </a:spcAft>
              <a:buClrTx/>
              <a:buSzPct val="100000"/>
              <a:buFont typeface="Arial" panose="020B0604020202020204" pitchFamily="34" charset="0"/>
              <a:buChar char="•"/>
              <a:tabLst/>
              <a:defRPr/>
            </a:pPr>
            <a:endParaRPr kumimoji="0" lang="en-US" sz="1050" b="0" i="0" u="none" strike="noStrike" kern="1200" cap="none" spc="0" normalizeH="0" baseline="0" dirty="0">
              <a:ln>
                <a:noFill/>
              </a:ln>
              <a:solidFill>
                <a:prstClr val="black"/>
              </a:solidFill>
              <a:effectLst/>
              <a:uLnTx/>
              <a:uFillTx/>
              <a:latin typeface="+mn-lt"/>
              <a:ea typeface="+mn-ea"/>
              <a:cs typeface="+mn-cs"/>
            </a:endParaRPr>
          </a:p>
          <a:p>
            <a:pPr marL="171450" marR="0" lvl="0" indent="-171450" algn="l" defTabSz="685800" rtl="0" eaLnBrk="1" fontAlgn="auto" latinLnBrk="0" hangingPunct="1">
              <a:lnSpc>
                <a:spcPct val="95000"/>
              </a:lnSpc>
              <a:spcBef>
                <a:spcPts val="900"/>
              </a:spcBef>
              <a:spcAft>
                <a:spcPts val="0"/>
              </a:spcAft>
              <a:buClrTx/>
              <a:buSzPct val="100000"/>
              <a:buFont typeface="Arial" panose="020B0604020202020204" pitchFamily="34" charset="0"/>
              <a:buChar char="•"/>
              <a:tabLst/>
              <a:defRPr/>
            </a:pPr>
            <a:endParaRPr kumimoji="0" lang="en-US" sz="1050" b="0" i="0" u="none" strike="noStrike" kern="1200" cap="none" spc="0" normalizeH="0" baseline="0" dirty="0">
              <a:ln>
                <a:noFill/>
              </a:ln>
              <a:solidFill>
                <a:prstClr val="black"/>
              </a:solidFill>
              <a:effectLst/>
              <a:uLnTx/>
              <a:uFillTx/>
              <a:latin typeface="+mn-lt"/>
              <a:ea typeface="+mn-ea"/>
              <a:cs typeface="+mn-cs"/>
            </a:endParaRPr>
          </a:p>
          <a:p>
            <a:pPr marL="171450" marR="0" lvl="0" indent="-171450" algn="l" defTabSz="685800" rtl="0" eaLnBrk="1" fontAlgn="auto" latinLnBrk="0" hangingPunct="1">
              <a:lnSpc>
                <a:spcPct val="95000"/>
              </a:lnSpc>
              <a:spcBef>
                <a:spcPts val="900"/>
              </a:spcBef>
              <a:spcAft>
                <a:spcPts val="0"/>
              </a:spcAft>
              <a:buClrTx/>
              <a:buSzPct val="100000"/>
              <a:buFont typeface="Arial" panose="020B0604020202020204" pitchFamily="34" charset="0"/>
              <a:buChar char="•"/>
              <a:tabLst/>
              <a:defRPr/>
            </a:pPr>
            <a:endParaRPr kumimoji="0" lang="en-US" sz="1050" b="0" i="0" u="none" strike="noStrike" kern="1200" cap="none" spc="0" normalizeH="0" baseline="0" dirty="0">
              <a:ln>
                <a:noFill/>
              </a:ln>
              <a:solidFill>
                <a:prstClr val="black"/>
              </a:solidFill>
              <a:effectLst/>
              <a:uLnTx/>
              <a:uFillTx/>
              <a:latin typeface="+mn-lt"/>
              <a:ea typeface="+mn-ea"/>
              <a:cs typeface="+mn-cs"/>
            </a:endParaRPr>
          </a:p>
          <a:p>
            <a:pPr marL="171450" marR="0" lvl="0" indent="-171450" algn="l" defTabSz="685800" rtl="0" eaLnBrk="1" fontAlgn="auto" latinLnBrk="0" hangingPunct="1">
              <a:lnSpc>
                <a:spcPct val="95000"/>
              </a:lnSpc>
              <a:spcBef>
                <a:spcPts val="900"/>
              </a:spcBef>
              <a:spcAft>
                <a:spcPts val="0"/>
              </a:spcAft>
              <a:buClrTx/>
              <a:buSzPct val="100000"/>
              <a:buFont typeface="Arial" panose="020B0604020202020204" pitchFamily="34" charset="0"/>
              <a:buChar char="•"/>
              <a:tabLst/>
              <a:defRPr/>
            </a:pPr>
            <a:endParaRPr kumimoji="0" lang="en-US" sz="1050" b="0" i="0" u="none" strike="noStrike" kern="1200" cap="none" spc="0" normalizeH="0" baseline="0" dirty="0">
              <a:ln>
                <a:noFill/>
              </a:ln>
              <a:solidFill>
                <a:prstClr val="black"/>
              </a:solidFill>
              <a:effectLst/>
              <a:uLnTx/>
              <a:uFillTx/>
              <a:latin typeface="+mn-lt"/>
              <a:ea typeface="+mn-ea"/>
              <a:cs typeface="+mn-cs"/>
            </a:endParaRPr>
          </a:p>
          <a:p>
            <a:pPr marL="171450" marR="0" lvl="0" indent="-171450" algn="l" defTabSz="685800" rtl="0" eaLnBrk="1" fontAlgn="auto" latinLnBrk="0" hangingPunct="1">
              <a:lnSpc>
                <a:spcPct val="95000"/>
              </a:lnSpc>
              <a:spcBef>
                <a:spcPts val="900"/>
              </a:spcBef>
              <a:spcAft>
                <a:spcPts val="0"/>
              </a:spcAft>
              <a:buClrTx/>
              <a:buSzPct val="100000"/>
              <a:buFont typeface="Arial" panose="020B0604020202020204" pitchFamily="34" charset="0"/>
              <a:buChar char="•"/>
              <a:tabLst/>
              <a:defRPr/>
            </a:pPr>
            <a:endParaRPr kumimoji="0" lang="en-US" sz="100" b="0" i="0" u="none" strike="noStrike" kern="1200" cap="none" spc="0" normalizeH="0" baseline="0" dirty="0">
              <a:ln>
                <a:noFill/>
              </a:ln>
              <a:solidFill>
                <a:prstClr val="black"/>
              </a:solidFill>
              <a:effectLst/>
              <a:uLnTx/>
              <a:uFillTx/>
              <a:latin typeface="+mn-lt"/>
              <a:ea typeface="+mn-ea"/>
              <a:cs typeface="+mn-cs"/>
            </a:endParaRPr>
          </a:p>
          <a:p>
            <a:pPr marL="171450" marR="0" lvl="0" indent="-171450" algn="l" defTabSz="685800" rtl="0" eaLnBrk="1" fontAlgn="auto" latinLnBrk="0" hangingPunct="1">
              <a:lnSpc>
                <a:spcPct val="95000"/>
              </a:lnSpc>
              <a:spcBef>
                <a:spcPts val="900"/>
              </a:spcBef>
              <a:spcAft>
                <a:spcPts val="0"/>
              </a:spcAft>
              <a:buClrTx/>
              <a:buSzPct val="100000"/>
              <a:buFont typeface="Arial" panose="020B0604020202020204" pitchFamily="34" charset="0"/>
              <a:buChar char="•"/>
              <a:tabLst/>
              <a:defRPr/>
            </a:pPr>
            <a:endParaRPr kumimoji="0" lang="en-US" sz="375" b="0" i="0" u="none" strike="noStrike" kern="1200" cap="none" spc="0" normalizeH="0" baseline="0" dirty="0">
              <a:ln>
                <a:noFill/>
              </a:ln>
              <a:solidFill>
                <a:prstClr val="black"/>
              </a:solidFill>
              <a:effectLst/>
              <a:uLnTx/>
              <a:uFillTx/>
              <a:latin typeface="+mn-lt"/>
              <a:ea typeface="+mn-ea"/>
              <a:cs typeface="+mn-cs"/>
            </a:endParaRPr>
          </a:p>
          <a:p>
            <a:pPr marL="0" indent="0">
              <a:lnSpc>
                <a:spcPct val="95000"/>
              </a:lnSpc>
              <a:spcBef>
                <a:spcPts val="900"/>
              </a:spcBef>
              <a:buNone/>
            </a:pPr>
            <a:r>
              <a:rPr lang="en-US" sz="1050" b="1" dirty="0"/>
              <a:t>Images</a:t>
            </a:r>
          </a:p>
          <a:p>
            <a:pPr marL="171450" marR="0" lvl="0" indent="-171450" algn="l" defTabSz="685800" rtl="0" eaLnBrk="1" fontAlgn="auto" latinLnBrk="0" hangingPunct="1">
              <a:lnSpc>
                <a:spcPct val="95000"/>
              </a:lnSpc>
              <a:spcBef>
                <a:spcPts val="900"/>
              </a:spcBef>
              <a:spcAft>
                <a:spcPts val="0"/>
              </a:spcAft>
              <a:buClrTx/>
              <a:buSzPct val="115000"/>
              <a:buFont typeface="Arial" panose="020B0604020202020204" pitchFamily="34" charset="0"/>
              <a:buChar char="•"/>
              <a:tabLst/>
              <a:defRPr/>
            </a:pPr>
            <a:r>
              <a:rPr kumimoji="0" lang="en-US" sz="1050" b="0" i="0" u="none" strike="noStrike" kern="1200" cap="none" spc="0" normalizeH="0" baseline="0" dirty="0">
                <a:ln>
                  <a:noFill/>
                </a:ln>
                <a:solidFill>
                  <a:prstClr val="black"/>
                </a:solidFill>
                <a:effectLst/>
                <a:uLnTx/>
                <a:uFillTx/>
                <a:latin typeface="+mn-lt"/>
                <a:ea typeface="+mn-ea"/>
                <a:cs typeface="+mn-cs"/>
              </a:rPr>
              <a:t>You can add your own copyright free photos</a:t>
            </a:r>
            <a:br>
              <a:rPr kumimoji="0" lang="en-US" sz="1050" b="0" i="0" u="none" strike="noStrike" kern="1200" cap="none" spc="0" normalizeH="0" baseline="0" dirty="0">
                <a:ln>
                  <a:noFill/>
                </a:ln>
                <a:solidFill>
                  <a:prstClr val="black"/>
                </a:solidFill>
                <a:effectLst/>
                <a:uLnTx/>
                <a:uFillTx/>
                <a:latin typeface="+mn-lt"/>
                <a:ea typeface="+mn-ea"/>
                <a:cs typeface="+mn-cs"/>
              </a:rPr>
            </a:br>
            <a:r>
              <a:rPr kumimoji="0" lang="en-US" sz="1050" b="0" i="0" u="none" strike="noStrike" kern="1200" cap="none" spc="0" normalizeH="0" baseline="0" dirty="0">
                <a:ln>
                  <a:noFill/>
                </a:ln>
                <a:solidFill>
                  <a:prstClr val="black"/>
                </a:solidFill>
                <a:effectLst/>
                <a:uLnTx/>
                <a:uFillTx/>
                <a:latin typeface="+mn-lt"/>
                <a:ea typeface="+mn-ea"/>
                <a:cs typeface="+mn-cs"/>
              </a:rPr>
              <a:t>to customize your content slides.</a:t>
            </a:r>
          </a:p>
        </p:txBody>
      </p:sp>
      <p:grpSp>
        <p:nvGrpSpPr>
          <p:cNvPr id="10" name="Group 9">
            <a:extLst>
              <a:ext uri="{FF2B5EF4-FFF2-40B4-BE49-F238E27FC236}">
                <a16:creationId xmlns:a16="http://schemas.microsoft.com/office/drawing/2014/main" id="{28CE9538-62AC-466B-9B79-0BD8ED5ABE3C}"/>
              </a:ext>
            </a:extLst>
          </p:cNvPr>
          <p:cNvGrpSpPr/>
          <p:nvPr userDrawn="1"/>
        </p:nvGrpSpPr>
        <p:grpSpPr>
          <a:xfrm>
            <a:off x="7317975" y="2989467"/>
            <a:ext cx="1220143" cy="1817208"/>
            <a:chOff x="6808033" y="2485869"/>
            <a:chExt cx="1626433" cy="1817208"/>
          </a:xfrm>
        </p:grpSpPr>
        <p:pic>
          <p:nvPicPr>
            <p:cNvPr id="7" name="Picture 6">
              <a:extLst>
                <a:ext uri="{FF2B5EF4-FFF2-40B4-BE49-F238E27FC236}">
                  <a16:creationId xmlns:a16="http://schemas.microsoft.com/office/drawing/2014/main" id="{8DB967C5-76A1-4C6C-AC66-CAE652DC4F4B}"/>
                </a:ext>
              </a:extLst>
            </p:cNvPr>
            <p:cNvPicPr>
              <a:picLocks noChangeAspect="1"/>
            </p:cNvPicPr>
            <p:nvPr userDrawn="1"/>
          </p:nvPicPr>
          <p:blipFill rotWithShape="1">
            <a:blip r:embed="rId2"/>
            <a:srcRect l="796" t="1136" r="1057"/>
            <a:stretch/>
          </p:blipFill>
          <p:spPr>
            <a:xfrm>
              <a:off x="6808033" y="2485869"/>
              <a:ext cx="1626433" cy="1817208"/>
            </a:xfrm>
            <a:prstGeom prst="rect">
              <a:avLst/>
            </a:prstGeom>
            <a:ln w="3175">
              <a:solidFill>
                <a:schemeClr val="bg2">
                  <a:lumMod val="60000"/>
                  <a:lumOff val="40000"/>
                </a:schemeClr>
              </a:solidFill>
            </a:ln>
          </p:spPr>
        </p:pic>
        <p:sp>
          <p:nvSpPr>
            <p:cNvPr id="8" name="Rectangle 7">
              <a:extLst>
                <a:ext uri="{FF2B5EF4-FFF2-40B4-BE49-F238E27FC236}">
                  <a16:creationId xmlns:a16="http://schemas.microsoft.com/office/drawing/2014/main" id="{F3AA5D3A-0890-4BAF-8CEB-D2DF3EFC8E52}"/>
                </a:ext>
              </a:extLst>
            </p:cNvPr>
            <p:cNvSpPr/>
            <p:nvPr userDrawn="1"/>
          </p:nvSpPr>
          <p:spPr>
            <a:xfrm>
              <a:off x="6808033" y="2485869"/>
              <a:ext cx="1626433" cy="394064"/>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CA" sz="1350" dirty="0" err="1"/>
            </a:p>
          </p:txBody>
        </p:sp>
      </p:grpSp>
      <p:sp>
        <p:nvSpPr>
          <p:cNvPr id="14" name="Rectangle 13">
            <a:extLst>
              <a:ext uri="{FF2B5EF4-FFF2-40B4-BE49-F238E27FC236}">
                <a16:creationId xmlns:a16="http://schemas.microsoft.com/office/drawing/2014/main" id="{A38F2055-4983-4560-A35F-C2AD8B91C608}"/>
              </a:ext>
            </a:extLst>
          </p:cNvPr>
          <p:cNvSpPr/>
          <p:nvPr userDrawn="1"/>
        </p:nvSpPr>
        <p:spPr>
          <a:xfrm>
            <a:off x="341799" y="362063"/>
            <a:ext cx="1920398" cy="207749"/>
          </a:xfrm>
          <a:prstGeom prst="rect">
            <a:avLst/>
          </a:prstGeom>
        </p:spPr>
        <p:txBody>
          <a:bodyPr wrap="none" lIns="0" rIns="0">
            <a:spAutoFit/>
          </a:bodyPr>
          <a:lstStyle/>
          <a:p>
            <a:r>
              <a:rPr lang="en-US" sz="750" dirty="0">
                <a:latin typeface="+mn-lt"/>
              </a:rPr>
              <a:t>For use with Microsoft Office PowerPoint 365</a:t>
            </a:r>
            <a:endParaRPr lang="en-US" sz="750" dirty="0">
              <a:solidFill>
                <a:schemeClr val="bg1"/>
              </a:solidFill>
              <a:latin typeface="+mn-lt"/>
            </a:endParaRPr>
          </a:p>
        </p:txBody>
      </p:sp>
      <p:sp>
        <p:nvSpPr>
          <p:cNvPr id="6" name="Rectangle 5">
            <a:extLst>
              <a:ext uri="{FF2B5EF4-FFF2-40B4-BE49-F238E27FC236}">
                <a16:creationId xmlns:a16="http://schemas.microsoft.com/office/drawing/2014/main" id="{7D700442-31D1-461B-920E-475A9AA71155}"/>
              </a:ext>
            </a:extLst>
          </p:cNvPr>
          <p:cNvSpPr/>
          <p:nvPr userDrawn="1"/>
        </p:nvSpPr>
        <p:spPr>
          <a:xfrm>
            <a:off x="341799" y="1656090"/>
            <a:ext cx="1518044" cy="147926"/>
          </a:xfrm>
          <a:prstGeom prst="rect">
            <a:avLst/>
          </a:prstGeom>
        </p:spPr>
        <p:txBody>
          <a:bodyPr wrap="none" lIns="0" tIns="0" rIns="0" bIns="0">
            <a:spAutoFit/>
          </a:bodyPr>
          <a:lstStyle/>
          <a:p>
            <a:pPr marL="0" marR="0" lvl="0" indent="0" algn="l" defTabSz="685800" rtl="0" eaLnBrk="1" fontAlgn="auto" latinLnBrk="0" hangingPunct="1">
              <a:lnSpc>
                <a:spcPct val="13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mn-lt"/>
                <a:ea typeface="+mn-ea"/>
                <a:cs typeface="+mn-cs"/>
              </a:rPr>
              <a:t>Primary </a:t>
            </a:r>
            <a:r>
              <a:rPr kumimoji="0" lang="en-US" sz="825" b="1" i="0" u="none" strike="noStrike" kern="1200" cap="none" spc="0" normalizeH="0" baseline="0" noProof="0" dirty="0" err="1">
                <a:ln>
                  <a:noFill/>
                </a:ln>
                <a:solidFill>
                  <a:prstClr val="black"/>
                </a:solidFill>
                <a:effectLst/>
                <a:uLnTx/>
                <a:uFillTx/>
                <a:latin typeface="+mn-lt"/>
                <a:ea typeface="+mn-ea"/>
                <a:cs typeface="+mn-cs"/>
              </a:rPr>
              <a:t>colours</a:t>
            </a:r>
            <a:r>
              <a:rPr kumimoji="0" lang="en-US" sz="825" b="1" i="0" u="none" strike="noStrike" kern="1200" cap="none" spc="0" normalizeH="0" baseline="0" noProof="0" dirty="0">
                <a:ln>
                  <a:noFill/>
                </a:ln>
                <a:solidFill>
                  <a:prstClr val="black"/>
                </a:solidFill>
                <a:effectLst/>
                <a:uLnTx/>
                <a:uFillTx/>
                <a:latin typeface="+mn-lt"/>
                <a:ea typeface="+mn-ea"/>
                <a:cs typeface="+mn-cs"/>
              </a:rPr>
              <a:t> – RGB values</a:t>
            </a:r>
            <a:endParaRPr kumimoji="0" lang="en-CA" sz="825" b="1" i="0" u="none" strike="noStrike" kern="1200" cap="none" spc="0" normalizeH="0" baseline="0" noProof="0" dirty="0">
              <a:ln>
                <a:noFill/>
              </a:ln>
              <a:solidFill>
                <a:prstClr val="black"/>
              </a:solidFill>
              <a:effectLst/>
              <a:uLnTx/>
              <a:uFillTx/>
              <a:latin typeface="+mn-lt"/>
              <a:ea typeface="+mn-ea"/>
              <a:cs typeface="+mn-cs"/>
            </a:endParaRPr>
          </a:p>
        </p:txBody>
      </p:sp>
      <p:sp>
        <p:nvSpPr>
          <p:cNvPr id="71" name="Rectangle 70">
            <a:extLst>
              <a:ext uri="{FF2B5EF4-FFF2-40B4-BE49-F238E27FC236}">
                <a16:creationId xmlns:a16="http://schemas.microsoft.com/office/drawing/2014/main" id="{EC5CC774-67AB-4BDE-918D-E14A41DC3F32}"/>
              </a:ext>
            </a:extLst>
          </p:cNvPr>
          <p:cNvSpPr/>
          <p:nvPr userDrawn="1"/>
        </p:nvSpPr>
        <p:spPr>
          <a:xfrm>
            <a:off x="341799" y="3181041"/>
            <a:ext cx="1663917" cy="147926"/>
          </a:xfrm>
          <a:prstGeom prst="rect">
            <a:avLst/>
          </a:prstGeom>
        </p:spPr>
        <p:txBody>
          <a:bodyPr wrap="none" lIns="0" tIns="0" rIns="0" bIns="0">
            <a:spAutoFit/>
          </a:bodyPr>
          <a:lstStyle/>
          <a:p>
            <a:pPr marL="0" marR="0" lvl="0" indent="0" algn="l" defTabSz="685800" rtl="0" eaLnBrk="1" fontAlgn="auto" latinLnBrk="0" hangingPunct="1">
              <a:lnSpc>
                <a:spcPct val="13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mn-lt"/>
                <a:ea typeface="+mn-ea"/>
                <a:cs typeface="+mn-cs"/>
              </a:rPr>
              <a:t>Secondary </a:t>
            </a:r>
            <a:r>
              <a:rPr kumimoji="0" lang="en-US" sz="825" b="1" i="0" u="none" strike="noStrike" kern="1200" cap="none" spc="0" normalizeH="0" baseline="0" noProof="0" dirty="0" err="1">
                <a:ln>
                  <a:noFill/>
                </a:ln>
                <a:solidFill>
                  <a:prstClr val="black"/>
                </a:solidFill>
                <a:effectLst/>
                <a:uLnTx/>
                <a:uFillTx/>
                <a:latin typeface="+mn-lt"/>
                <a:ea typeface="+mn-ea"/>
                <a:cs typeface="+mn-cs"/>
              </a:rPr>
              <a:t>colours</a:t>
            </a:r>
            <a:r>
              <a:rPr kumimoji="0" lang="en-US" sz="825" b="1" i="0" u="none" strike="noStrike" kern="1200" cap="none" spc="0" normalizeH="0" baseline="0" noProof="0" dirty="0">
                <a:ln>
                  <a:noFill/>
                </a:ln>
                <a:solidFill>
                  <a:prstClr val="black"/>
                </a:solidFill>
                <a:effectLst/>
                <a:uLnTx/>
                <a:uFillTx/>
                <a:latin typeface="+mn-lt"/>
                <a:ea typeface="+mn-ea"/>
                <a:cs typeface="+mn-cs"/>
              </a:rPr>
              <a:t> – RGB values</a:t>
            </a:r>
          </a:p>
        </p:txBody>
      </p:sp>
      <p:graphicFrame>
        <p:nvGraphicFramePr>
          <p:cNvPr id="13" name="Table 14">
            <a:extLst>
              <a:ext uri="{FF2B5EF4-FFF2-40B4-BE49-F238E27FC236}">
                <a16:creationId xmlns:a16="http://schemas.microsoft.com/office/drawing/2014/main" id="{89A3FD7B-12E8-4D62-8AC1-1C4E5DB3BC80}"/>
              </a:ext>
            </a:extLst>
          </p:cNvPr>
          <p:cNvGraphicFramePr>
            <a:graphicFrameLocks noGrp="1"/>
          </p:cNvGraphicFramePr>
          <p:nvPr userDrawn="1">
            <p:extLst>
              <p:ext uri="{D42A27DB-BD31-4B8C-83A1-F6EECF244321}">
                <p14:modId xmlns:p14="http://schemas.microsoft.com/office/powerpoint/2010/main" val="3644904597"/>
              </p:ext>
            </p:extLst>
          </p:nvPr>
        </p:nvGraphicFramePr>
        <p:xfrm>
          <a:off x="345000" y="1926430"/>
          <a:ext cx="4609290" cy="783844"/>
        </p:xfrm>
        <a:graphic>
          <a:graphicData uri="http://schemas.openxmlformats.org/drawingml/2006/table">
            <a:tbl>
              <a:tblPr firstRow="1" bandRow="1">
                <a:tableStyleId>{B301B821-A1FF-4177-AEE7-76D212191A09}</a:tableStyleId>
              </a:tblPr>
              <a:tblGrid>
                <a:gridCol w="576161">
                  <a:extLst>
                    <a:ext uri="{9D8B030D-6E8A-4147-A177-3AD203B41FA5}">
                      <a16:colId xmlns:a16="http://schemas.microsoft.com/office/drawing/2014/main" val="3441835300"/>
                    </a:ext>
                  </a:extLst>
                </a:gridCol>
                <a:gridCol w="576161">
                  <a:extLst>
                    <a:ext uri="{9D8B030D-6E8A-4147-A177-3AD203B41FA5}">
                      <a16:colId xmlns:a16="http://schemas.microsoft.com/office/drawing/2014/main" val="977536678"/>
                    </a:ext>
                  </a:extLst>
                </a:gridCol>
                <a:gridCol w="576161">
                  <a:extLst>
                    <a:ext uri="{9D8B030D-6E8A-4147-A177-3AD203B41FA5}">
                      <a16:colId xmlns:a16="http://schemas.microsoft.com/office/drawing/2014/main" val="125852545"/>
                    </a:ext>
                  </a:extLst>
                </a:gridCol>
                <a:gridCol w="576161">
                  <a:extLst>
                    <a:ext uri="{9D8B030D-6E8A-4147-A177-3AD203B41FA5}">
                      <a16:colId xmlns:a16="http://schemas.microsoft.com/office/drawing/2014/main" val="931395583"/>
                    </a:ext>
                  </a:extLst>
                </a:gridCol>
                <a:gridCol w="576161">
                  <a:extLst>
                    <a:ext uri="{9D8B030D-6E8A-4147-A177-3AD203B41FA5}">
                      <a16:colId xmlns:a16="http://schemas.microsoft.com/office/drawing/2014/main" val="2451672989"/>
                    </a:ext>
                  </a:extLst>
                </a:gridCol>
                <a:gridCol w="576161">
                  <a:extLst>
                    <a:ext uri="{9D8B030D-6E8A-4147-A177-3AD203B41FA5}">
                      <a16:colId xmlns:a16="http://schemas.microsoft.com/office/drawing/2014/main" val="1199082826"/>
                    </a:ext>
                  </a:extLst>
                </a:gridCol>
                <a:gridCol w="576161">
                  <a:extLst>
                    <a:ext uri="{9D8B030D-6E8A-4147-A177-3AD203B41FA5}">
                      <a16:colId xmlns:a16="http://schemas.microsoft.com/office/drawing/2014/main" val="2368813008"/>
                    </a:ext>
                  </a:extLst>
                </a:gridCol>
                <a:gridCol w="576161">
                  <a:extLst>
                    <a:ext uri="{9D8B030D-6E8A-4147-A177-3AD203B41FA5}">
                      <a16:colId xmlns:a16="http://schemas.microsoft.com/office/drawing/2014/main" val="394202237"/>
                    </a:ext>
                  </a:extLst>
                </a:gridCol>
              </a:tblGrid>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Green</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0 167 88</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0 68 39</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42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4 97 56</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4613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6 135 78</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874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0 196 110</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C46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92 215 144</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D79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172 229 196</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CE5C4"/>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202 238 217</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ED9"/>
                    </a:solidFill>
                  </a:tcPr>
                </a:tc>
                <a:extLst>
                  <a:ext uri="{0D108BD9-81ED-4DB2-BD59-A6C34878D82A}">
                    <a16:rowId xmlns:a16="http://schemas.microsoft.com/office/drawing/2014/main" val="4155223802"/>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Blue</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0 0 193</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0 0 96</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6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0 0 130</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8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0 0 154</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9A"/>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30 30 229</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1EE5"/>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bg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mn-lt"/>
                          <a:ea typeface="+mn-ea"/>
                          <a:cs typeface="+mn-cs"/>
                        </a:rPr>
                        <a:t>45 105 255</a:t>
                      </a:r>
                      <a:endParaRPr kumimoji="0" lang="en-CA" sz="800" b="0" i="0" u="none" strike="noStrike" kern="1200" cap="none" spc="0" normalizeH="0" baseline="0" noProof="0" dirty="0">
                        <a:ln>
                          <a:noFill/>
                        </a:ln>
                        <a:solidFill>
                          <a:schemeClr val="bg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D69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118 176 255</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6B0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193 216 247</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D8F7"/>
                    </a:solidFill>
                  </a:tcPr>
                </a:tc>
                <a:extLst>
                  <a:ext uri="{0D108BD9-81ED-4DB2-BD59-A6C34878D82A}">
                    <a16:rowId xmlns:a16="http://schemas.microsoft.com/office/drawing/2014/main" val="3785195550"/>
                  </a:ext>
                </a:extLst>
              </a:tr>
            </a:tbl>
          </a:graphicData>
        </a:graphic>
      </p:graphicFrame>
      <p:graphicFrame>
        <p:nvGraphicFramePr>
          <p:cNvPr id="80" name="Table 14">
            <a:extLst>
              <a:ext uri="{FF2B5EF4-FFF2-40B4-BE49-F238E27FC236}">
                <a16:creationId xmlns:a16="http://schemas.microsoft.com/office/drawing/2014/main" id="{CA9A8DD4-1D6A-4928-98C9-44273B5A295B}"/>
              </a:ext>
            </a:extLst>
          </p:cNvPr>
          <p:cNvGraphicFramePr>
            <a:graphicFrameLocks noGrp="1"/>
          </p:cNvGraphicFramePr>
          <p:nvPr userDrawn="1">
            <p:extLst>
              <p:ext uri="{D42A27DB-BD31-4B8C-83A1-F6EECF244321}">
                <p14:modId xmlns:p14="http://schemas.microsoft.com/office/powerpoint/2010/main" val="1364751618"/>
              </p:ext>
            </p:extLst>
          </p:nvPr>
        </p:nvGraphicFramePr>
        <p:xfrm>
          <a:off x="345001" y="3453158"/>
          <a:ext cx="4609284" cy="1959610"/>
        </p:xfrm>
        <a:graphic>
          <a:graphicData uri="http://schemas.openxmlformats.org/drawingml/2006/table">
            <a:tbl>
              <a:tblPr firstRow="1" bandRow="1">
                <a:tableStyleId>{B301B821-A1FF-4177-AEE7-76D212191A09}</a:tableStyleId>
              </a:tblPr>
              <a:tblGrid>
                <a:gridCol w="576161">
                  <a:extLst>
                    <a:ext uri="{9D8B030D-6E8A-4147-A177-3AD203B41FA5}">
                      <a16:colId xmlns:a16="http://schemas.microsoft.com/office/drawing/2014/main" val="3441835300"/>
                    </a:ext>
                  </a:extLst>
                </a:gridCol>
                <a:gridCol w="576161">
                  <a:extLst>
                    <a:ext uri="{9D8B030D-6E8A-4147-A177-3AD203B41FA5}">
                      <a16:colId xmlns:a16="http://schemas.microsoft.com/office/drawing/2014/main" val="977536678"/>
                    </a:ext>
                  </a:extLst>
                </a:gridCol>
                <a:gridCol w="576161">
                  <a:extLst>
                    <a:ext uri="{9D8B030D-6E8A-4147-A177-3AD203B41FA5}">
                      <a16:colId xmlns:a16="http://schemas.microsoft.com/office/drawing/2014/main" val="125852545"/>
                    </a:ext>
                  </a:extLst>
                </a:gridCol>
                <a:gridCol w="576161">
                  <a:extLst>
                    <a:ext uri="{9D8B030D-6E8A-4147-A177-3AD203B41FA5}">
                      <a16:colId xmlns:a16="http://schemas.microsoft.com/office/drawing/2014/main" val="931395583"/>
                    </a:ext>
                  </a:extLst>
                </a:gridCol>
                <a:gridCol w="576161">
                  <a:extLst>
                    <a:ext uri="{9D8B030D-6E8A-4147-A177-3AD203B41FA5}">
                      <a16:colId xmlns:a16="http://schemas.microsoft.com/office/drawing/2014/main" val="2451672989"/>
                    </a:ext>
                  </a:extLst>
                </a:gridCol>
                <a:gridCol w="576161">
                  <a:extLst>
                    <a:ext uri="{9D8B030D-6E8A-4147-A177-3AD203B41FA5}">
                      <a16:colId xmlns:a16="http://schemas.microsoft.com/office/drawing/2014/main" val="1199082826"/>
                    </a:ext>
                  </a:extLst>
                </a:gridCol>
                <a:gridCol w="576161">
                  <a:extLst>
                    <a:ext uri="{9D8B030D-6E8A-4147-A177-3AD203B41FA5}">
                      <a16:colId xmlns:a16="http://schemas.microsoft.com/office/drawing/2014/main" val="2368813008"/>
                    </a:ext>
                  </a:extLst>
                </a:gridCol>
                <a:gridCol w="576161">
                  <a:extLst>
                    <a:ext uri="{9D8B030D-6E8A-4147-A177-3AD203B41FA5}">
                      <a16:colId xmlns:a16="http://schemas.microsoft.com/office/drawing/2014/main" val="394202237"/>
                    </a:ext>
                  </a:extLst>
                </a:gridCol>
              </a:tblGrid>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Dark Navy</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40 43 62</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52 56 75</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384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66 69 89</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2455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94 96 115</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E607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142 144 162</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E90A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155223802"/>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Coral</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236 100 83</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131 10 16</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30A1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160 14 24</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00E1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208 58 57</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3A3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255 119 105</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6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246 144 130</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908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252 172 161</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ACA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246 204 199</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CCC7"/>
                    </a:solidFill>
                  </a:tcPr>
                </a:tc>
                <a:extLst>
                  <a:ext uri="{0D108BD9-81ED-4DB2-BD59-A6C34878D82A}">
                    <a16:rowId xmlns:a16="http://schemas.microsoft.com/office/drawing/2014/main" val="3785195550"/>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Violet</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96 69 132</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38 24 72</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184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51 26 83</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1A5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76 51 107</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C336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111 86 147</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F569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bg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mn-lt"/>
                          <a:ea typeface="+mn-ea"/>
                          <a:cs typeface="+mn-cs"/>
                        </a:rPr>
                        <a:t>131 106 166</a:t>
                      </a:r>
                      <a:endParaRPr kumimoji="0" lang="en-CA" sz="800" b="0" i="0" u="none" strike="noStrike" kern="1200" cap="none" spc="0" normalizeH="0" baseline="0" noProof="0" dirty="0">
                        <a:ln>
                          <a:noFill/>
                        </a:ln>
                        <a:solidFill>
                          <a:schemeClr val="bg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36AA6"/>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157 141 188</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8DBC"/>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212 210 233</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2E9"/>
                    </a:solidFill>
                  </a:tcPr>
                </a:tc>
                <a:extLst>
                  <a:ext uri="{0D108BD9-81ED-4DB2-BD59-A6C34878D82A}">
                    <a16:rowId xmlns:a16="http://schemas.microsoft.com/office/drawing/2014/main" val="1544447608"/>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Gold</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244 150 0</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167 89 0</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590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206 118 18</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761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215 125 40</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7D2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249 171 46</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AB2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252 196 87</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45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248 211 138</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38A"/>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251 233 198</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9C6"/>
                    </a:solidFill>
                  </a:tcPr>
                </a:tc>
                <a:extLst>
                  <a:ext uri="{0D108BD9-81ED-4DB2-BD59-A6C34878D82A}">
                    <a16:rowId xmlns:a16="http://schemas.microsoft.com/office/drawing/2014/main" val="1646160453"/>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Turquoise</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6 199 186</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9 132 123</a:t>
                      </a:r>
                      <a:endParaRPr kumimoji="0" lang="en-CA" sz="800" b="0" i="0" u="none" strike="noStrike" kern="1200" cap="none" spc="0" normalizeH="0" baseline="0" noProof="0" dirty="0">
                        <a:ln>
                          <a:noFill/>
                        </a:ln>
                        <a:solidFill>
                          <a:prstClr val="white"/>
                        </a:solidFill>
                        <a:effectLst/>
                        <a:uLnTx/>
                        <a:uFillTx/>
                        <a:latin typeface="+mn-lt"/>
                        <a:ea typeface="+mn-ea"/>
                        <a:cs typeface="+mn-cs"/>
                      </a:endParaRPr>
                    </a:p>
                  </a:txBody>
                  <a:tcPr marL="68598" marR="68598">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9847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8 162 152</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29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5 178 167</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B2A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40 215 203</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8D7C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106 231 223</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AE7D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157 243 237</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F3ED"/>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197 244 241</a:t>
                      </a:r>
                      <a:endParaRPr kumimoji="0" lang="en-CA" sz="800" b="0" i="0" u="none" strike="noStrike" kern="1200" cap="none" spc="0" normalizeH="0" baseline="0" noProof="0" dirty="0">
                        <a:ln>
                          <a:noFill/>
                        </a:ln>
                        <a:solidFill>
                          <a:schemeClr val="tx1"/>
                        </a:solidFill>
                        <a:effectLst/>
                        <a:uLnTx/>
                        <a:uFillTx/>
                        <a:latin typeface="+mn-lt"/>
                        <a:ea typeface="+mn-ea"/>
                        <a:cs typeface="+mn-cs"/>
                      </a:endParaRPr>
                    </a:p>
                  </a:txBody>
                  <a:tcPr marL="68598" marR="6859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F4F1"/>
                    </a:solidFill>
                  </a:tcPr>
                </a:tc>
                <a:extLst>
                  <a:ext uri="{0D108BD9-81ED-4DB2-BD59-A6C34878D82A}">
                    <a16:rowId xmlns:a16="http://schemas.microsoft.com/office/drawing/2014/main" val="2760968983"/>
                  </a:ext>
                </a:extLst>
              </a:tr>
            </a:tbl>
          </a:graphicData>
        </a:graphic>
      </p:graphicFrame>
    </p:spTree>
    <p:extLst>
      <p:ext uri="{BB962C8B-B14F-4D97-AF65-F5344CB8AC3E}">
        <p14:creationId xmlns:p14="http://schemas.microsoft.com/office/powerpoint/2010/main" val="347898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46B9A2-5B3A-4C43-B5A0-D51935827E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5385252" y="-6"/>
            <a:ext cx="3758747" cy="6858003"/>
          </a:xfrm>
          <a:prstGeom prst="rect">
            <a:avLst/>
          </a:prstGeom>
        </p:spPr>
      </p:pic>
      <p:sp>
        <p:nvSpPr>
          <p:cNvPr id="2" name="Title 1"/>
          <p:cNvSpPr>
            <a:spLocks noGrp="1"/>
          </p:cNvSpPr>
          <p:nvPr>
            <p:ph type="ctrTitle" hasCustomPrompt="1"/>
          </p:nvPr>
        </p:nvSpPr>
        <p:spPr>
          <a:xfrm>
            <a:off x="341800" y="554780"/>
            <a:ext cx="5492225" cy="3036177"/>
          </a:xfrm>
        </p:spPr>
        <p:txBody>
          <a:bodyPr anchor="b">
            <a:normAutofit/>
          </a:bodyPr>
          <a:lstStyle>
            <a:lvl1pPr>
              <a:lnSpc>
                <a:spcPct val="95000"/>
              </a:lnSpc>
              <a:defRPr sz="5400" b="1" baseline="0">
                <a:solidFill>
                  <a:schemeClr val="tx1"/>
                </a:solidFill>
              </a:defRPr>
            </a:lvl1pPr>
          </a:lstStyle>
          <a:p>
            <a:r>
              <a:rPr lang="en-CA" noProof="0"/>
              <a:t>Title of </a:t>
            </a:r>
            <a:br>
              <a:rPr lang="en-CA" noProof="0"/>
            </a:br>
            <a:r>
              <a:rPr lang="en-CA" noProof="0"/>
              <a:t>presentation</a:t>
            </a:r>
          </a:p>
        </p:txBody>
      </p:sp>
      <p:sp>
        <p:nvSpPr>
          <p:cNvPr id="3" name="Subtitle 2"/>
          <p:cNvSpPr>
            <a:spLocks noGrp="1"/>
          </p:cNvSpPr>
          <p:nvPr>
            <p:ph type="subTitle" idx="1" hasCustomPrompt="1"/>
          </p:nvPr>
        </p:nvSpPr>
        <p:spPr>
          <a:xfrm>
            <a:off x="341799" y="4789255"/>
            <a:ext cx="5492226" cy="407584"/>
          </a:xfrm>
        </p:spPr>
        <p:txBody>
          <a:bodyPr anchor="b">
            <a:noAutofit/>
          </a:bodyPr>
          <a:lstStyle>
            <a:lvl1pPr marL="0" indent="0" algn="l">
              <a:lnSpc>
                <a:spcPct val="95000"/>
              </a:lnSpc>
              <a:spcBef>
                <a:spcPts val="0"/>
              </a:spcBef>
              <a:buNone/>
              <a:defRPr sz="1050" b="0" baseline="0">
                <a:solidFill>
                  <a:schemeClr val="tx1"/>
                </a:solidFill>
              </a:defRPr>
            </a:lvl1pPr>
            <a:lvl2pPr marL="0" indent="0" algn="r">
              <a:spcBef>
                <a:spcPts val="225"/>
              </a:spcBef>
              <a:buNone/>
              <a:defRPr sz="900">
                <a:solidFill>
                  <a:schemeClr val="tx1"/>
                </a:solidFill>
              </a:defRPr>
            </a:lvl2pPr>
            <a:lvl3pPr marL="685800" indent="0" algn="r">
              <a:buNone/>
              <a:defRPr sz="900">
                <a:solidFill>
                  <a:schemeClr val="tx1"/>
                </a:solidFill>
              </a:defRPr>
            </a:lvl3pPr>
            <a:lvl4pPr marL="1028700" indent="0" algn="r">
              <a:buNone/>
              <a:defRPr sz="900">
                <a:solidFill>
                  <a:schemeClr val="tx1"/>
                </a:solidFill>
              </a:defRPr>
            </a:lvl4pPr>
            <a:lvl5pPr marL="1371600" indent="0" algn="r">
              <a:buNone/>
              <a:defRPr sz="900">
                <a:solidFill>
                  <a:schemeClr val="tx1"/>
                </a:solidFill>
              </a:defRPr>
            </a:lvl5pPr>
            <a:lvl6pPr marL="1714500" indent="0" algn="r">
              <a:buNone/>
              <a:defRPr sz="900">
                <a:solidFill>
                  <a:schemeClr val="tx1"/>
                </a:solidFill>
              </a:defRPr>
            </a:lvl6pPr>
            <a:lvl7pPr marL="2057400" indent="0" algn="r">
              <a:buNone/>
              <a:defRPr sz="900">
                <a:solidFill>
                  <a:schemeClr val="tx1"/>
                </a:solidFill>
              </a:defRPr>
            </a:lvl7pPr>
            <a:lvl8pPr marL="2400300" indent="0" algn="r">
              <a:buNone/>
              <a:defRPr sz="900">
                <a:solidFill>
                  <a:schemeClr val="tx1"/>
                </a:solidFill>
              </a:defRPr>
            </a:lvl8pPr>
            <a:lvl9pPr marL="2743200" indent="0" algn="r">
              <a:buNone/>
              <a:defRPr sz="9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341800" y="5459994"/>
            <a:ext cx="5492225" cy="267194"/>
          </a:xfrm>
        </p:spPr>
        <p:txBody>
          <a:bodyPr anchor="t"/>
          <a:lstStyle>
            <a:lvl1pPr algn="l">
              <a:defRPr sz="1050">
                <a:solidFill>
                  <a:schemeClr val="tx1"/>
                </a:solidFill>
              </a:defRPr>
            </a:lvl1pPr>
          </a:lstStyle>
          <a:p>
            <a:fld id="{EE08E108-527B-4B52-98A7-35210C16A695}" type="datetime4">
              <a:rPr lang="en-CA" noProof="0" smtClean="0"/>
              <a:t>July 25, 2025</a:t>
            </a:fld>
            <a:endParaRPr lang="en-CA" noProof="0"/>
          </a:p>
        </p:txBody>
      </p:sp>
      <p:sp>
        <p:nvSpPr>
          <p:cNvPr id="14" name="Footer Placeholder 13"/>
          <p:cNvSpPr>
            <a:spLocks noGrp="1"/>
          </p:cNvSpPr>
          <p:nvPr>
            <p:ph type="ftr" sz="quarter" idx="11"/>
          </p:nvPr>
        </p:nvSpPr>
        <p:spPr>
          <a:xfrm>
            <a:off x="341799" y="7010402"/>
            <a:ext cx="8462696" cy="45719"/>
          </a:xfrm>
        </p:spPr>
        <p:txBody>
          <a:bodyPr/>
          <a:lstStyle/>
          <a:p>
            <a:endParaRPr dirty="0"/>
          </a:p>
        </p:txBody>
      </p:sp>
      <p:sp>
        <p:nvSpPr>
          <p:cNvPr id="15" name="Slide Number Placeholder 14"/>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BB333B34-C87C-402E-ABB0-13B7C9DEBBC4}" type="slidenum">
              <a:rPr lang="en-CA" smtClean="0"/>
              <a:pPr/>
              <a:t>‹#›</a:t>
            </a:fld>
            <a:endParaRPr lang="en-CA"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341799" y="3773692"/>
            <a:ext cx="5492226" cy="749823"/>
          </a:xfrm>
        </p:spPr>
        <p:txBody>
          <a:bodyPr/>
          <a:lstStyle>
            <a:lvl1pPr marL="0" indent="0">
              <a:lnSpc>
                <a:spcPct val="95000"/>
              </a:lnSpc>
              <a:buNone/>
              <a:defRPr sz="1350">
                <a:solidFill>
                  <a:schemeClr val="tx1"/>
                </a:solidFill>
                <a:latin typeface="+mj-lt"/>
              </a:defRPr>
            </a:lvl1pPr>
            <a:lvl2pPr marL="253746" indent="0">
              <a:buNone/>
              <a:defRPr>
                <a:solidFill>
                  <a:schemeClr val="bg1"/>
                </a:solidFill>
              </a:defRPr>
            </a:lvl2pPr>
            <a:lvl3pPr marL="514350" indent="0">
              <a:buNone/>
              <a:defRPr>
                <a:solidFill>
                  <a:schemeClr val="bg1"/>
                </a:solidFill>
              </a:defRPr>
            </a:lvl3pPr>
            <a:lvl4pPr marL="761238" indent="0">
              <a:buNone/>
              <a:defRPr>
                <a:solidFill>
                  <a:schemeClr val="bg1"/>
                </a:solidFill>
              </a:defRPr>
            </a:lvl4pPr>
            <a:lvl5pPr marL="1035558" indent="0">
              <a:buNone/>
              <a:defRPr>
                <a:solidFill>
                  <a:schemeClr val="bg1"/>
                </a:solidFill>
              </a:defRPr>
            </a:lvl5pPr>
          </a:lstStyle>
          <a:p>
            <a:pPr lvl="0"/>
            <a:r>
              <a:rPr lang="en-CA" noProof="0"/>
              <a:t>Subtitle of presentation goes here</a:t>
            </a:r>
          </a:p>
        </p:txBody>
      </p:sp>
    </p:spTree>
    <p:extLst>
      <p:ext uri="{BB962C8B-B14F-4D97-AF65-F5344CB8AC3E}">
        <p14:creationId xmlns:p14="http://schemas.microsoft.com/office/powerpoint/2010/main" val="131389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848" y="472438"/>
            <a:ext cx="8458118"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349848" y="1434190"/>
            <a:ext cx="8458117"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a:xfrm>
            <a:off x="8807965" y="7010398"/>
            <a:ext cx="336035" cy="45720"/>
          </a:xfrm>
        </p:spPr>
        <p:txBody>
          <a:bodyPr/>
          <a:lstStyle/>
          <a:p>
            <a:fld id="{A2E7EEF7-2239-440B-8A6E-F3B93774E491}" type="datetime4">
              <a:rPr lang="en-CA" smtClean="0"/>
              <a:t>July 25, 2025</a:t>
            </a:fld>
            <a:endParaRP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89732" y="6399283"/>
            <a:ext cx="212470" cy="175694"/>
          </a:xfrm>
        </p:spPr>
        <p:txBody>
          <a:bodyPr/>
          <a:lstStyle/>
          <a:p>
            <a:fld id="{BB333B34-C87C-402E-ABB0-13B7C9DEBBC4}" type="slidenum">
              <a:rPr/>
              <a:t>‹#›</a:t>
            </a:fld>
            <a:endParaRPr/>
          </a:p>
        </p:txBody>
      </p:sp>
      <p:sp>
        <p:nvSpPr>
          <p:cNvPr id="9" name="Text Placeholder 8">
            <a:extLst>
              <a:ext uri="{FF2B5EF4-FFF2-40B4-BE49-F238E27FC236}">
                <a16:creationId xmlns:a16="http://schemas.microsoft.com/office/drawing/2014/main" id="{9DE9F8E0-BCC7-4049-9B66-CBD41765F7B5}"/>
              </a:ext>
            </a:extLst>
          </p:cNvPr>
          <p:cNvSpPr>
            <a:spLocks noGrp="1"/>
          </p:cNvSpPr>
          <p:nvPr>
            <p:ph type="body" sz="quarter" idx="13" hasCustomPrompt="1"/>
          </p:nvPr>
        </p:nvSpPr>
        <p:spPr>
          <a:xfrm>
            <a:off x="2302078" y="6168125"/>
            <a:ext cx="6050900" cy="402451"/>
          </a:xfrm>
        </p:spPr>
        <p:txBody>
          <a:bodyPr anchor="b"/>
          <a:lstStyle>
            <a:lvl1pPr marL="0" indent="0">
              <a:lnSpc>
                <a:spcPct val="95000"/>
              </a:lnSpc>
              <a:spcBef>
                <a:spcPts val="0"/>
              </a:spcBef>
              <a:buNone/>
              <a:defRPr sz="600">
                <a:latin typeface="Arial" panose="020B0604020202020204" pitchFamily="34" charset="0"/>
              </a:defRPr>
            </a:lvl1pPr>
            <a:lvl2pPr marL="0" indent="0">
              <a:lnSpc>
                <a:spcPct val="95000"/>
              </a:lnSpc>
              <a:spcBef>
                <a:spcPts val="0"/>
              </a:spcBef>
              <a:buNone/>
              <a:defRPr sz="600">
                <a:latin typeface="Arial" panose="00000400000000000000" pitchFamily="2" charset="0"/>
              </a:defRPr>
            </a:lvl2pPr>
            <a:lvl3pPr marL="0" indent="0">
              <a:lnSpc>
                <a:spcPct val="95000"/>
              </a:lnSpc>
              <a:spcBef>
                <a:spcPts val="0"/>
              </a:spcBef>
              <a:buNone/>
              <a:defRPr sz="600">
                <a:latin typeface="Arial" panose="00000400000000000000" pitchFamily="2" charset="0"/>
              </a:defRPr>
            </a:lvl3pPr>
            <a:lvl4pPr marL="0" indent="0">
              <a:lnSpc>
                <a:spcPct val="95000"/>
              </a:lnSpc>
              <a:spcBef>
                <a:spcPts val="0"/>
              </a:spcBef>
              <a:buNone/>
              <a:defRPr sz="600">
                <a:latin typeface="Arial" panose="00000400000000000000" pitchFamily="2" charset="0"/>
              </a:defRPr>
            </a:lvl4pPr>
            <a:lvl5pPr marL="0" indent="0">
              <a:lnSpc>
                <a:spcPct val="95000"/>
              </a:lnSpc>
              <a:spcBef>
                <a:spcPts val="0"/>
              </a:spcBef>
              <a:buNone/>
              <a:defRPr sz="600">
                <a:latin typeface="Arial" panose="00000400000000000000" pitchFamily="2" charset="0"/>
              </a:defRPr>
            </a:lvl5pPr>
            <a:lvl6pPr marL="0" indent="0">
              <a:lnSpc>
                <a:spcPct val="95000"/>
              </a:lnSpc>
              <a:spcBef>
                <a:spcPts val="0"/>
              </a:spcBef>
              <a:buNone/>
              <a:defRPr sz="600">
                <a:latin typeface="Arial" panose="00000400000000000000" pitchFamily="2" charset="0"/>
              </a:defRPr>
            </a:lvl6pPr>
            <a:lvl7pPr marL="0" indent="0">
              <a:lnSpc>
                <a:spcPct val="95000"/>
              </a:lnSpc>
              <a:spcBef>
                <a:spcPts val="0"/>
              </a:spcBef>
              <a:buNone/>
              <a:defRPr sz="600">
                <a:latin typeface="Arial" panose="00000400000000000000" pitchFamily="2" charset="0"/>
              </a:defRPr>
            </a:lvl7pPr>
            <a:lvl8pPr marL="0" indent="0">
              <a:lnSpc>
                <a:spcPct val="95000"/>
              </a:lnSpc>
              <a:spcBef>
                <a:spcPts val="0"/>
              </a:spcBef>
              <a:buNone/>
              <a:defRPr sz="600">
                <a:latin typeface="Arial" panose="00000400000000000000" pitchFamily="2" charset="0"/>
              </a:defRPr>
            </a:lvl8pPr>
            <a:lvl9pPr marL="0" indent="0">
              <a:lnSpc>
                <a:spcPct val="95000"/>
              </a:lnSpc>
              <a:spcBef>
                <a:spcPts val="0"/>
              </a:spcBef>
              <a:buNone/>
              <a:defRPr sz="600">
                <a:latin typeface="Arial" panose="00000400000000000000" pitchFamily="2" charset="0"/>
              </a:defRPr>
            </a:lvl9pPr>
          </a:lstStyle>
          <a:p>
            <a:pPr lvl="0"/>
            <a:r>
              <a:rPr lang="en-CA" sz="600" noProof="0" dirty="0">
                <a:latin typeface="Arial" panose="020B0303040401060103" pitchFamily="34" charset="0"/>
                <a:cs typeface="Arial" panose="020B0604020202020204" pitchFamily="34" charset="0"/>
              </a:rPr>
              <a:t>Source text should be Arial, size 8. </a:t>
            </a:r>
            <a:endParaRPr lang="en-CA" noProof="0" dirty="0"/>
          </a:p>
        </p:txBody>
      </p:sp>
    </p:spTree>
    <p:extLst>
      <p:ext uri="{BB962C8B-B14F-4D97-AF65-F5344CB8AC3E}">
        <p14:creationId xmlns:p14="http://schemas.microsoft.com/office/powerpoint/2010/main" val="365695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27C25E0-5C72-4BF6-BE5E-DE72BD8BC6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7116227" y="0"/>
            <a:ext cx="202777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349849" y="472438"/>
            <a:ext cx="6703420" cy="792167"/>
          </a:xfrm>
        </p:spPr>
        <p:txBody>
          <a:bodyPr/>
          <a:lstStyle>
            <a:lvl1pPr>
              <a:defRPr/>
            </a:lvl1pPr>
          </a:lstStyle>
          <a:p>
            <a:r>
              <a:rPr lang="en-CA" noProof="0"/>
              <a:t>Agenda slide title</a:t>
            </a:r>
          </a:p>
        </p:txBody>
      </p:sp>
      <p:sp>
        <p:nvSpPr>
          <p:cNvPr id="3" name="Date Placeholder 2">
            <a:extLst>
              <a:ext uri="{FF2B5EF4-FFF2-40B4-BE49-F238E27FC236}">
                <a16:creationId xmlns:a16="http://schemas.microsoft.com/office/drawing/2014/main" id="{5194783F-45F3-432B-A08E-B5187165F08F}"/>
              </a:ext>
            </a:extLst>
          </p:cNvPr>
          <p:cNvSpPr>
            <a:spLocks noGrp="1"/>
          </p:cNvSpPr>
          <p:nvPr>
            <p:ph type="dt" sz="half" idx="10"/>
          </p:nvPr>
        </p:nvSpPr>
        <p:spPr/>
        <p:txBody>
          <a:bodyPr/>
          <a:lstStyle/>
          <a:p>
            <a:fld id="{B2679580-1DE4-4AED-B4F0-F01E2D77314B}" type="datetime4">
              <a:rPr lang="en-CA" smtClean="0"/>
              <a:t>July 25, 2025</a:t>
            </a:fld>
            <a:endParaRPr lang="en-US" dirty="0"/>
          </a:p>
        </p:txBody>
      </p:sp>
      <p:sp>
        <p:nvSpPr>
          <p:cNvPr id="4" name="Footer Placeholder 3">
            <a:extLst>
              <a:ext uri="{FF2B5EF4-FFF2-40B4-BE49-F238E27FC236}">
                <a16:creationId xmlns:a16="http://schemas.microsoft.com/office/drawing/2014/main" id="{5484AD97-4B30-4713-8D26-04AAD8A60468}"/>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4151261F-A43F-4893-A9BE-991C000EBEE7}"/>
              </a:ext>
            </a:extLst>
          </p:cNvPr>
          <p:cNvSpPr>
            <a:spLocks noGrp="1"/>
          </p:cNvSpPr>
          <p:nvPr>
            <p:ph type="sldNum" sz="quarter" idx="12"/>
          </p:nvPr>
        </p:nvSpPr>
        <p:spPr>
          <a:xfrm>
            <a:off x="8333978" y="6399283"/>
            <a:ext cx="212470" cy="175694"/>
          </a:xfrm>
        </p:spPr>
        <p:txBody>
          <a:bodyPr/>
          <a:lstStyle/>
          <a:p>
            <a:fld id="{BB333B34-C87C-402E-ABB0-13B7C9DEBBC4}" type="slidenum">
              <a:rPr lang="en-CA" smtClean="0"/>
              <a:pPr/>
              <a:t>‹#›</a:t>
            </a:fld>
            <a:endParaRPr lang="en-CA" dirty="0"/>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349849" y="1434190"/>
            <a:ext cx="3178345" cy="4584842"/>
          </a:xfrm>
        </p:spPr>
        <p:txBody>
          <a:bodyPr/>
          <a:lstStyle>
            <a:lvl1pPr>
              <a:buSzPct val="115000"/>
              <a:defRPr/>
            </a:lvl1pPr>
            <a:lvl2pPr>
              <a:buSzPct val="115000"/>
              <a:defRPr/>
            </a:lvl2pPr>
            <a:lvl3pPr>
              <a:buSzPct val="115000"/>
              <a:defRPr/>
            </a:lvl3pPr>
            <a:lvl4pPr>
              <a:buSzPct val="115000"/>
              <a:defRPr/>
            </a:lvl4pPr>
            <a:lvl5pPr marL="1207008" indent="-171450">
              <a:buSzPct val="115000"/>
              <a:defRPr lang="en-US" sz="1050" kern="1200" dirty="0" smtClean="0">
                <a:solidFill>
                  <a:schemeClr val="tx1"/>
                </a:solidFill>
                <a:latin typeface="+mn-lt"/>
                <a:ea typeface="+mn-ea"/>
                <a:cs typeface="+mn-cs"/>
              </a:defRPr>
            </a:lvl5pPr>
            <a:lvl6pPr marL="1198960" indent="-171450">
              <a:buFont typeface="Arial" panose="020B0604020202020204" pitchFamily="34" charset="0"/>
              <a:buChar char="•"/>
              <a:defRPr sz="1050"/>
            </a:lvl6pPr>
            <a:lvl7pPr>
              <a:buSzPct val="115000"/>
              <a:defRPr lang="en-US" sz="1050" kern="1200" dirty="0">
                <a:solidFill>
                  <a:schemeClr val="tx1"/>
                </a:solidFill>
                <a:latin typeface="+mn-lt"/>
                <a:ea typeface="+mn-ea"/>
                <a:cs typeface="+mn-cs"/>
              </a:defRPr>
            </a:lvl7pPr>
            <a:lvl8pPr>
              <a:buSzPct val="115000"/>
              <a:defRPr/>
            </a:lvl8pPr>
            <a:lvl9pPr>
              <a:buSzPct val="115000"/>
              <a:defRPr/>
            </a:lvl9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207008" lvl="6" indent="-171450" algn="l" defTabSz="685800" rtl="0" eaLnBrk="1" latinLnBrk="0" hangingPunct="1">
              <a:lnSpc>
                <a:spcPct val="95000"/>
              </a:lnSpc>
              <a:spcBef>
                <a:spcPts val="45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3874923" y="1434189"/>
            <a:ext cx="3178345" cy="4594268"/>
          </a:xfrm>
        </p:spPr>
        <p:txBody>
          <a:bodyPr/>
          <a:lstStyle>
            <a:lvl1pPr>
              <a:defRPr/>
            </a:lvl1pPr>
            <a:lvl2pPr>
              <a:defRPr/>
            </a:lvl2pPr>
            <a:lvl3pPr>
              <a:defRPr/>
            </a:lvl3pPr>
            <a:lvl4pPr>
              <a:defRPr/>
            </a:lvl4pPr>
            <a:lvl5pPr marL="1207008" indent="-171450">
              <a:defRPr lang="en-US" sz="1050" kern="1200" dirty="0" smtClean="0">
                <a:solidFill>
                  <a:schemeClr val="tx1"/>
                </a:solidFill>
                <a:latin typeface="+mn-lt"/>
                <a:ea typeface="+mn-ea"/>
                <a:cs typeface="+mn-cs"/>
              </a:defRPr>
            </a:lvl5pPr>
            <a:lvl6pPr marL="1198960" indent="-171450">
              <a:buFont typeface="Arial" panose="020B0604020202020204" pitchFamily="34" charset="0"/>
              <a:buChar char="•"/>
              <a:defRPr sz="1050"/>
            </a:lvl6pPr>
            <a:lvl7pPr>
              <a:defRPr lang="en-US" sz="1050" kern="1200" dirty="0">
                <a:solidFill>
                  <a:schemeClr val="tx1"/>
                </a:solidFill>
                <a:latin typeface="+mn-lt"/>
                <a:ea typeface="+mn-ea"/>
                <a:cs typeface="+mn-cs"/>
              </a:defRPr>
            </a:lvl7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207008" lvl="6" indent="-171450" algn="l" defTabSz="685800" rtl="0" eaLnBrk="1" latinLnBrk="0" hangingPunct="1">
              <a:lnSpc>
                <a:spcPct val="95000"/>
              </a:lnSpc>
              <a:spcBef>
                <a:spcPts val="45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Tree>
    <p:extLst>
      <p:ext uri="{BB962C8B-B14F-4D97-AF65-F5344CB8AC3E}">
        <p14:creationId xmlns:p14="http://schemas.microsoft.com/office/powerpoint/2010/main" val="56821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848" y="472438"/>
            <a:ext cx="8458118"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349848" y="1454967"/>
            <a:ext cx="8458117" cy="4555357"/>
          </a:xfrm>
        </p:spPr>
        <p:txBody>
          <a:bodyPr/>
          <a:lstStyle>
            <a:lvl1pPr>
              <a:defRPr sz="1050"/>
            </a:lvl1pPr>
          </a:lstStyle>
          <a:p>
            <a:pPr lvl="0"/>
            <a:r>
              <a:rPr lang="en-CA" noProof="0"/>
              <a:t>Click icon to add table or chart</a:t>
            </a:r>
          </a:p>
        </p:txBody>
      </p:sp>
      <p:sp>
        <p:nvSpPr>
          <p:cNvPr id="4" name="Date Placeholder 3"/>
          <p:cNvSpPr>
            <a:spLocks noGrp="1"/>
          </p:cNvSpPr>
          <p:nvPr>
            <p:ph type="dt" sz="half" idx="10"/>
          </p:nvPr>
        </p:nvSpPr>
        <p:spPr>
          <a:xfrm>
            <a:off x="8807965" y="7010398"/>
            <a:ext cx="336035" cy="45720"/>
          </a:xfrm>
        </p:spPr>
        <p:txBody>
          <a:bodyPr/>
          <a:lstStyle/>
          <a:p>
            <a:fld id="{516914B5-AEA6-47C1-80F7-C7FD18A22EA2}" type="datetime4">
              <a:rPr lang="en-CA" smtClean="0"/>
              <a:t>July 25,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89732" y="6399283"/>
            <a:ext cx="212470" cy="175694"/>
          </a:xfrm>
        </p:spPr>
        <p:txBody>
          <a:bodyPr/>
          <a:lstStyle/>
          <a:p>
            <a:fld id="{BB333B34-C87C-402E-ABB0-13B7C9DEBBC4}" type="slidenum">
              <a:rPr/>
              <a:t>‹#›</a:t>
            </a:fld>
            <a:endParaRPr/>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2302078" y="6168125"/>
            <a:ext cx="6050900" cy="402451"/>
          </a:xfrm>
        </p:spPr>
        <p:txBody>
          <a:bodyPr anchor="b"/>
          <a:lstStyle>
            <a:lvl1pPr marL="0" indent="0">
              <a:lnSpc>
                <a:spcPct val="95000"/>
              </a:lnSpc>
              <a:spcBef>
                <a:spcPts val="0"/>
              </a:spcBef>
              <a:buNone/>
              <a:defRPr sz="600">
                <a:latin typeface="Arial" panose="020B0604020202020204" pitchFamily="34" charset="0"/>
              </a:defRPr>
            </a:lvl1pPr>
            <a:lvl2pPr marL="0" indent="0">
              <a:lnSpc>
                <a:spcPct val="95000"/>
              </a:lnSpc>
              <a:spcBef>
                <a:spcPts val="0"/>
              </a:spcBef>
              <a:buNone/>
              <a:defRPr sz="600">
                <a:latin typeface="Arial" panose="00000400000000000000" pitchFamily="2" charset="0"/>
              </a:defRPr>
            </a:lvl2pPr>
            <a:lvl3pPr marL="0" indent="0">
              <a:lnSpc>
                <a:spcPct val="95000"/>
              </a:lnSpc>
              <a:spcBef>
                <a:spcPts val="0"/>
              </a:spcBef>
              <a:buNone/>
              <a:defRPr sz="600">
                <a:latin typeface="Arial" panose="00000400000000000000" pitchFamily="2" charset="0"/>
              </a:defRPr>
            </a:lvl3pPr>
            <a:lvl4pPr marL="0" indent="0">
              <a:lnSpc>
                <a:spcPct val="95000"/>
              </a:lnSpc>
              <a:spcBef>
                <a:spcPts val="0"/>
              </a:spcBef>
              <a:buNone/>
              <a:defRPr sz="600">
                <a:latin typeface="Arial" panose="00000400000000000000" pitchFamily="2" charset="0"/>
              </a:defRPr>
            </a:lvl4pPr>
            <a:lvl5pPr marL="0" indent="0">
              <a:lnSpc>
                <a:spcPct val="95000"/>
              </a:lnSpc>
              <a:spcBef>
                <a:spcPts val="0"/>
              </a:spcBef>
              <a:buNone/>
              <a:defRPr sz="600">
                <a:latin typeface="Arial" panose="00000400000000000000" pitchFamily="2" charset="0"/>
              </a:defRPr>
            </a:lvl5pPr>
            <a:lvl6pPr marL="0" indent="0">
              <a:lnSpc>
                <a:spcPct val="95000"/>
              </a:lnSpc>
              <a:spcBef>
                <a:spcPts val="0"/>
              </a:spcBef>
              <a:buNone/>
              <a:defRPr sz="600">
                <a:latin typeface="Arial" panose="00000400000000000000" pitchFamily="2" charset="0"/>
              </a:defRPr>
            </a:lvl6pPr>
            <a:lvl7pPr marL="0" indent="0">
              <a:lnSpc>
                <a:spcPct val="95000"/>
              </a:lnSpc>
              <a:spcBef>
                <a:spcPts val="0"/>
              </a:spcBef>
              <a:buNone/>
              <a:defRPr sz="600">
                <a:latin typeface="Arial" panose="00000400000000000000" pitchFamily="2" charset="0"/>
              </a:defRPr>
            </a:lvl7pPr>
            <a:lvl8pPr marL="0" indent="0">
              <a:lnSpc>
                <a:spcPct val="95000"/>
              </a:lnSpc>
              <a:spcBef>
                <a:spcPts val="0"/>
              </a:spcBef>
              <a:buNone/>
              <a:defRPr sz="600">
                <a:latin typeface="Arial" panose="00000400000000000000" pitchFamily="2" charset="0"/>
              </a:defRPr>
            </a:lvl8pPr>
            <a:lvl9pPr marL="0" indent="0">
              <a:lnSpc>
                <a:spcPct val="95000"/>
              </a:lnSpc>
              <a:spcBef>
                <a:spcPts val="0"/>
              </a:spcBef>
              <a:buNone/>
              <a:defRPr sz="600">
                <a:latin typeface="Arial" panose="00000400000000000000" pitchFamily="2" charset="0"/>
              </a:defRPr>
            </a:lvl9pPr>
          </a:lstStyle>
          <a:p>
            <a:pPr lvl="0"/>
            <a:r>
              <a:rPr lang="en-CA" sz="600" noProof="0" dirty="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43760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848" y="472438"/>
            <a:ext cx="8458118"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349848" y="1829560"/>
            <a:ext cx="8458117" cy="4189472"/>
          </a:xfrm>
        </p:spPr>
        <p:txBody>
          <a:bodyPr/>
          <a:lstStyle>
            <a:lvl1pPr>
              <a:defRPr sz="1050"/>
            </a:lvl1pPr>
          </a:lstStyle>
          <a:p>
            <a:pPr lvl="0"/>
            <a:r>
              <a:rPr lang="en-CA" noProof="0"/>
              <a:t>Click icon to add table or chart</a:t>
            </a:r>
          </a:p>
        </p:txBody>
      </p:sp>
      <p:sp>
        <p:nvSpPr>
          <p:cNvPr id="4" name="Date Placeholder 3"/>
          <p:cNvSpPr>
            <a:spLocks noGrp="1"/>
          </p:cNvSpPr>
          <p:nvPr>
            <p:ph type="dt" sz="half" idx="10"/>
          </p:nvPr>
        </p:nvSpPr>
        <p:spPr>
          <a:xfrm>
            <a:off x="8807965" y="7010398"/>
            <a:ext cx="336035" cy="45720"/>
          </a:xfrm>
        </p:spPr>
        <p:txBody>
          <a:bodyPr/>
          <a:lstStyle/>
          <a:p>
            <a:fld id="{977C927B-EA5B-4D38-B63B-A75272FB7D5F}" type="datetime4">
              <a:rPr lang="en-CA" smtClean="0"/>
              <a:t>July 25,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89732" y="6399283"/>
            <a:ext cx="212470" cy="175694"/>
          </a:xfrm>
        </p:spPr>
        <p:txBody>
          <a:bodyPr/>
          <a:lstStyle/>
          <a:p>
            <a:fld id="{BB333B34-C87C-402E-ABB0-13B7C9DEBBC4}" type="slidenum">
              <a:rPr/>
              <a:t>‹#›</a:t>
            </a:fld>
            <a:endParaRPr/>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2302078" y="6168125"/>
            <a:ext cx="6050900" cy="402451"/>
          </a:xfrm>
        </p:spPr>
        <p:txBody>
          <a:bodyPr anchor="b"/>
          <a:lstStyle>
            <a:lvl1pPr marL="0" indent="0">
              <a:lnSpc>
                <a:spcPct val="95000"/>
              </a:lnSpc>
              <a:spcBef>
                <a:spcPts val="0"/>
              </a:spcBef>
              <a:buNone/>
              <a:defRPr sz="600">
                <a:latin typeface="Arial" panose="020B0604020202020204" pitchFamily="34" charset="0"/>
              </a:defRPr>
            </a:lvl1pPr>
            <a:lvl2pPr marL="0" indent="0">
              <a:lnSpc>
                <a:spcPct val="95000"/>
              </a:lnSpc>
              <a:spcBef>
                <a:spcPts val="0"/>
              </a:spcBef>
              <a:buNone/>
              <a:defRPr sz="600">
                <a:latin typeface="Arial" panose="00000400000000000000" pitchFamily="2" charset="0"/>
              </a:defRPr>
            </a:lvl2pPr>
            <a:lvl3pPr marL="0" indent="0">
              <a:lnSpc>
                <a:spcPct val="95000"/>
              </a:lnSpc>
              <a:spcBef>
                <a:spcPts val="0"/>
              </a:spcBef>
              <a:buNone/>
              <a:defRPr sz="600">
                <a:latin typeface="Arial" panose="00000400000000000000" pitchFamily="2" charset="0"/>
              </a:defRPr>
            </a:lvl3pPr>
            <a:lvl4pPr marL="0" indent="0">
              <a:lnSpc>
                <a:spcPct val="95000"/>
              </a:lnSpc>
              <a:spcBef>
                <a:spcPts val="0"/>
              </a:spcBef>
              <a:buNone/>
              <a:defRPr sz="600">
                <a:latin typeface="Arial" panose="00000400000000000000" pitchFamily="2" charset="0"/>
              </a:defRPr>
            </a:lvl4pPr>
            <a:lvl5pPr marL="0" indent="0">
              <a:lnSpc>
                <a:spcPct val="95000"/>
              </a:lnSpc>
              <a:spcBef>
                <a:spcPts val="0"/>
              </a:spcBef>
              <a:buNone/>
              <a:defRPr sz="600">
                <a:latin typeface="Arial" panose="00000400000000000000" pitchFamily="2" charset="0"/>
              </a:defRPr>
            </a:lvl5pPr>
            <a:lvl6pPr marL="0" indent="0">
              <a:lnSpc>
                <a:spcPct val="95000"/>
              </a:lnSpc>
              <a:spcBef>
                <a:spcPts val="0"/>
              </a:spcBef>
              <a:buNone/>
              <a:defRPr sz="600">
                <a:latin typeface="Arial" panose="00000400000000000000" pitchFamily="2" charset="0"/>
              </a:defRPr>
            </a:lvl6pPr>
            <a:lvl7pPr marL="0" indent="0">
              <a:lnSpc>
                <a:spcPct val="95000"/>
              </a:lnSpc>
              <a:spcBef>
                <a:spcPts val="0"/>
              </a:spcBef>
              <a:buNone/>
              <a:defRPr sz="600">
                <a:latin typeface="Arial" panose="00000400000000000000" pitchFamily="2" charset="0"/>
              </a:defRPr>
            </a:lvl7pPr>
            <a:lvl8pPr marL="0" indent="0">
              <a:lnSpc>
                <a:spcPct val="95000"/>
              </a:lnSpc>
              <a:spcBef>
                <a:spcPts val="0"/>
              </a:spcBef>
              <a:buNone/>
              <a:defRPr sz="600">
                <a:latin typeface="Arial" panose="00000400000000000000" pitchFamily="2" charset="0"/>
              </a:defRPr>
            </a:lvl8pPr>
            <a:lvl9pPr marL="0" indent="0">
              <a:lnSpc>
                <a:spcPct val="95000"/>
              </a:lnSpc>
              <a:spcBef>
                <a:spcPts val="0"/>
              </a:spcBef>
              <a:buNone/>
              <a:defRPr sz="600">
                <a:latin typeface="Arial" panose="00000400000000000000" pitchFamily="2" charset="0"/>
              </a:defRPr>
            </a:lvl9pPr>
          </a:lstStyle>
          <a:p>
            <a:pPr lvl="0"/>
            <a:r>
              <a:rPr lang="en-CA" sz="600" noProof="0" dirty="0">
                <a:latin typeface="Arial" panose="020B0303040401060103" pitchFamily="34" charset="0"/>
                <a:cs typeface="Arial" panose="020B0604020202020204" pitchFamily="34" charset="0"/>
              </a:rPr>
              <a:t>Source text should be Arial, size 8. </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349848" y="1418190"/>
            <a:ext cx="8458117" cy="231242"/>
          </a:xfrm>
        </p:spPr>
        <p:txBody>
          <a:bodyPr anchor="b">
            <a:noAutofit/>
          </a:bodyPr>
          <a:lstStyle>
            <a:lvl1pPr marL="0" indent="0">
              <a:spcBef>
                <a:spcPts val="0"/>
              </a:spcBef>
              <a:buNone/>
              <a:defRPr sz="1050" b="0" baseline="0">
                <a:latin typeface="+mj-lt"/>
              </a:defRPr>
            </a:lvl1pPr>
            <a:lvl2pPr marL="0" indent="0">
              <a:spcBef>
                <a:spcPts val="0"/>
              </a:spcBef>
              <a:buNone/>
              <a:defRPr sz="1200" b="1"/>
            </a:lvl2pPr>
            <a:lvl3pPr marL="0" indent="0">
              <a:spcBef>
                <a:spcPts val="0"/>
              </a:spcBef>
              <a:buNone/>
              <a:defRPr sz="1200" b="1"/>
            </a:lvl3pPr>
            <a:lvl4pPr marL="0" indent="0">
              <a:spcBef>
                <a:spcPts val="0"/>
              </a:spcBef>
              <a:buNone/>
              <a:defRPr sz="1200" b="1"/>
            </a:lvl4pPr>
            <a:lvl5pPr marL="0" indent="0">
              <a:spcBef>
                <a:spcPts val="0"/>
              </a:spcBef>
              <a:buNone/>
              <a:defRPr sz="1200" b="1"/>
            </a:lvl5pPr>
            <a:lvl6pPr marL="0" indent="0">
              <a:spcBef>
                <a:spcPts val="0"/>
              </a:spcBef>
              <a:buNone/>
              <a:defRPr sz="1200" b="1"/>
            </a:lvl6pPr>
            <a:lvl7pPr marL="0" indent="0">
              <a:spcBef>
                <a:spcPts val="0"/>
              </a:spcBef>
              <a:buNone/>
              <a:defRPr sz="1200" b="1"/>
            </a:lvl7pPr>
            <a:lvl8pPr marL="0" indent="0">
              <a:spcBef>
                <a:spcPts val="0"/>
              </a:spcBef>
              <a:buNone/>
              <a:defRPr sz="1200" b="1"/>
            </a:lvl8pPr>
            <a:lvl9pPr marL="0" indent="0">
              <a:spcBef>
                <a:spcPts val="0"/>
              </a:spcBef>
              <a:buNone/>
              <a:defRPr sz="1200" b="1"/>
            </a:lvl9pPr>
          </a:lstStyle>
          <a:p>
            <a:pPr lvl="0"/>
            <a:r>
              <a:rPr lang="en-CA" noProof="0"/>
              <a:t>Subtitle</a:t>
            </a:r>
          </a:p>
        </p:txBody>
      </p:sp>
    </p:spTree>
    <p:extLst>
      <p:ext uri="{BB962C8B-B14F-4D97-AF65-F5344CB8AC3E}">
        <p14:creationId xmlns:p14="http://schemas.microsoft.com/office/powerpoint/2010/main" val="108545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9270" y="780239"/>
            <a:ext cx="8462696" cy="4771958"/>
          </a:xfrm>
        </p:spPr>
        <p:txBody>
          <a:bodyPr anchor="ctr">
            <a:normAutofit/>
          </a:bodyPr>
          <a:lstStyle>
            <a:lvl1pPr>
              <a:defRPr sz="5400">
                <a:solidFill>
                  <a:schemeClr val="bg1"/>
                </a:solidFill>
              </a:defRPr>
            </a:lvl1pPr>
          </a:lstStyle>
          <a:p>
            <a:r>
              <a:rPr lang="en-CA" noProof="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664D86A9-B95A-42FA-8B03-2725FDB90EC5}" type="datetime4">
              <a:rPr lang="en-CA" smtClean="0"/>
              <a:t>July 25, 2025</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a:p>
        </p:txBody>
      </p:sp>
      <p:pic>
        <p:nvPicPr>
          <p:cNvPr id="7" name="Picture 6">
            <a:extLst>
              <a:ext uri="{FF2B5EF4-FFF2-40B4-BE49-F238E27FC236}">
                <a16:creationId xmlns:a16="http://schemas.microsoft.com/office/drawing/2014/main" id="{5B2E4F10-4C6C-45DC-0303-5EB7F94618F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42655" y="6275144"/>
            <a:ext cx="1428312" cy="286361"/>
          </a:xfrm>
          <a:prstGeom prst="rect">
            <a:avLst/>
          </a:prstGeom>
        </p:spPr>
      </p:pic>
    </p:spTree>
    <p:extLst>
      <p:ext uri="{BB962C8B-B14F-4D97-AF65-F5344CB8AC3E}">
        <p14:creationId xmlns:p14="http://schemas.microsoft.com/office/powerpoint/2010/main" val="168962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chemeClr val="accent2"/>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9270" y="780239"/>
            <a:ext cx="8462696" cy="4771958"/>
          </a:xfrm>
        </p:spPr>
        <p:txBody>
          <a:bodyPr anchor="ctr">
            <a:normAutofit/>
          </a:bodyPr>
          <a:lstStyle>
            <a:lvl1pPr>
              <a:defRPr sz="5400">
                <a:solidFill>
                  <a:schemeClr val="bg1"/>
                </a:solidFill>
              </a:defRPr>
            </a:lvl1pPr>
          </a:lstStyle>
          <a:p>
            <a:r>
              <a:rPr lang="en-CA" noProof="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51C1510D-34D1-4B3A-9459-3FC94A26D1AA}" type="datetime4">
              <a:rPr lang="en-CA" smtClean="0"/>
              <a:t>July 25, 2025</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a:p>
        </p:txBody>
      </p:sp>
      <p:pic>
        <p:nvPicPr>
          <p:cNvPr id="5" name="Picture 6">
            <a:extLst>
              <a:ext uri="{FF2B5EF4-FFF2-40B4-BE49-F238E27FC236}">
                <a16:creationId xmlns:a16="http://schemas.microsoft.com/office/drawing/2014/main" id="{44CC16CF-1651-FDD3-2125-AE795649B2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42655" y="6275144"/>
            <a:ext cx="1428312" cy="286361"/>
          </a:xfrm>
          <a:prstGeom prst="rect">
            <a:avLst/>
          </a:prstGeom>
        </p:spPr>
      </p:pic>
    </p:spTree>
    <p:extLst>
      <p:ext uri="{BB962C8B-B14F-4D97-AF65-F5344CB8AC3E}">
        <p14:creationId xmlns:p14="http://schemas.microsoft.com/office/powerpoint/2010/main" val="161934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65B4B7-C1C4-4B96-FF25-86FAC3146909}"/>
              </a:ext>
            </a:extLst>
          </p:cNvPr>
          <p:cNvPicPr>
            <a:picLocks noChangeAspect="1"/>
          </p:cNvPicPr>
          <p:nvPr userDrawn="1"/>
        </p:nvPicPr>
        <p:blipFill>
          <a:blip r:embed="rId25">
            <a:extLst>
              <a:ext uri="{96DAC541-7B7A-43D3-8B79-37D633B846F1}">
                <asvg:svgBlip xmlns:asvg="http://schemas.microsoft.com/office/drawing/2016/SVG/main" r:embed="rId26"/>
              </a:ext>
            </a:extLst>
          </a:blip>
          <a:srcRect/>
          <a:stretch/>
        </p:blipFill>
        <p:spPr>
          <a:xfrm>
            <a:off x="344471" y="6263068"/>
            <a:ext cx="1428312" cy="286361"/>
          </a:xfrm>
          <a:prstGeom prst="rect">
            <a:avLst/>
          </a:prstGeom>
        </p:spPr>
      </p:pic>
      <p:sp>
        <p:nvSpPr>
          <p:cNvPr id="2" name="Title Placeholder 1"/>
          <p:cNvSpPr>
            <a:spLocks noGrp="1"/>
          </p:cNvSpPr>
          <p:nvPr>
            <p:ph type="title"/>
          </p:nvPr>
        </p:nvSpPr>
        <p:spPr>
          <a:xfrm>
            <a:off x="349848" y="472438"/>
            <a:ext cx="8458118" cy="792167"/>
          </a:xfrm>
          <a:prstGeom prst="rect">
            <a:avLst/>
          </a:prstGeom>
        </p:spPr>
        <p:txBody>
          <a:bodyPr vert="horz" lIns="0" tIns="0" rIns="0" bIns="0" rtlCol="0" anchor="t">
            <a:noAutofit/>
          </a:bodyPr>
          <a:lstStyle/>
          <a:p>
            <a:r>
              <a:rPr lang="en-CA" noProof="0"/>
              <a:t>Slide title</a:t>
            </a:r>
          </a:p>
        </p:txBody>
      </p:sp>
      <p:sp>
        <p:nvSpPr>
          <p:cNvPr id="3" name="Text Placeholder 2"/>
          <p:cNvSpPr>
            <a:spLocks noGrp="1"/>
          </p:cNvSpPr>
          <p:nvPr>
            <p:ph type="body" idx="1"/>
          </p:nvPr>
        </p:nvSpPr>
        <p:spPr>
          <a:xfrm>
            <a:off x="349848" y="1434190"/>
            <a:ext cx="8458117"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4" name="Date Placeholder 3"/>
          <p:cNvSpPr>
            <a:spLocks noGrp="1"/>
          </p:cNvSpPr>
          <p:nvPr>
            <p:ph type="dt" sz="half" idx="2"/>
          </p:nvPr>
        </p:nvSpPr>
        <p:spPr>
          <a:xfrm>
            <a:off x="8807965" y="7010399"/>
            <a:ext cx="336035" cy="45720"/>
          </a:xfrm>
          <a:prstGeom prst="rect">
            <a:avLst/>
          </a:prstGeom>
        </p:spPr>
        <p:txBody>
          <a:bodyPr vert="horz" lIns="0" tIns="0" rIns="0" bIns="0" rtlCol="0" anchor="b">
            <a:noAutofit/>
          </a:bodyPr>
          <a:lstStyle>
            <a:lvl1pPr algn="r">
              <a:defRPr sz="100">
                <a:solidFill>
                  <a:srgbClr val="E6E6E6"/>
                </a:solidFill>
              </a:defRPr>
            </a:lvl1pPr>
          </a:lstStyle>
          <a:p>
            <a:fld id="{B2679580-1DE4-4AED-B4F0-F01E2D77314B}" type="datetime4">
              <a:rPr lang="en-CA" smtClean="0"/>
              <a:t>July 25, 2025</a:t>
            </a:fld>
            <a:endParaRPr lang="en-US" dirty="0"/>
          </a:p>
        </p:txBody>
      </p:sp>
      <p:sp>
        <p:nvSpPr>
          <p:cNvPr id="5" name="Footer Placeholder 4"/>
          <p:cNvSpPr>
            <a:spLocks noGrp="1"/>
          </p:cNvSpPr>
          <p:nvPr>
            <p:ph type="ftr" sz="quarter" idx="3"/>
          </p:nvPr>
        </p:nvSpPr>
        <p:spPr>
          <a:xfrm>
            <a:off x="341799" y="7010402"/>
            <a:ext cx="8462696" cy="45719"/>
          </a:xfrm>
          <a:prstGeom prst="rect">
            <a:avLst/>
          </a:prstGeom>
        </p:spPr>
        <p:txBody>
          <a:bodyPr vert="horz" lIns="91440" tIns="45720" rIns="91440" bIns="45720" rtlCol="0" anchor="b">
            <a:noAutofit/>
          </a:bodyPr>
          <a:lstStyle>
            <a:lvl1pPr algn="l">
              <a:defRPr sz="100">
                <a:solidFill>
                  <a:srgbClr val="E6E6E6"/>
                </a:solidFill>
              </a:defRPr>
            </a:lvl1pPr>
          </a:lstStyle>
          <a:p>
            <a:endParaRPr lang="en-CA" dirty="0"/>
          </a:p>
        </p:txBody>
      </p:sp>
      <p:sp>
        <p:nvSpPr>
          <p:cNvPr id="6" name="Slide Number Placeholder 5"/>
          <p:cNvSpPr>
            <a:spLocks noGrp="1"/>
          </p:cNvSpPr>
          <p:nvPr>
            <p:ph type="sldNum" sz="quarter" idx="4"/>
          </p:nvPr>
        </p:nvSpPr>
        <p:spPr>
          <a:xfrm>
            <a:off x="8589732" y="6399283"/>
            <a:ext cx="212470" cy="175694"/>
          </a:xfrm>
          <a:prstGeom prst="rect">
            <a:avLst/>
          </a:prstGeom>
        </p:spPr>
        <p:txBody>
          <a:bodyPr vert="horz" lIns="0" tIns="0" rIns="0" bIns="0" rtlCol="0" anchor="b">
            <a:noAutofit/>
          </a:bodyPr>
          <a:lstStyle>
            <a:lvl1pPr algn="r">
              <a:defRPr sz="600">
                <a:solidFill>
                  <a:schemeClr val="tx1"/>
                </a:solidFill>
              </a:defRPr>
            </a:lvl1pPr>
          </a:lstStyle>
          <a:p>
            <a:fld id="{BB333B34-C87C-402E-ABB0-13B7C9DEBBC4}" type="slidenum">
              <a:rPr lang="en-CA" smtClean="0"/>
              <a:pPr/>
              <a:t>‹#›</a:t>
            </a:fld>
            <a:endParaRPr lang="en-CA" dirty="0"/>
          </a:p>
        </p:txBody>
      </p:sp>
    </p:spTree>
    <p:extLst>
      <p:ext uri="{BB962C8B-B14F-4D97-AF65-F5344CB8AC3E}">
        <p14:creationId xmlns:p14="http://schemas.microsoft.com/office/powerpoint/2010/main" val="14274860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5000"/>
        </a:lnSpc>
        <a:spcBef>
          <a:spcPct val="0"/>
        </a:spcBef>
        <a:buNone/>
        <a:defRPr sz="1800" b="1" kern="1200" baseline="0">
          <a:solidFill>
            <a:schemeClr val="tx1"/>
          </a:solidFill>
          <a:latin typeface="+mj-lt"/>
          <a:ea typeface="+mj-ea"/>
          <a:cs typeface="+mj-cs"/>
        </a:defRPr>
      </a:lvl1pPr>
    </p:titleStyle>
    <p:bodyStyle>
      <a:lvl1pPr marL="178308" indent="-178308" algn="l" defTabSz="685800" rtl="0" eaLnBrk="1" latinLnBrk="0" hangingPunct="1">
        <a:lnSpc>
          <a:spcPct val="95000"/>
        </a:lnSpc>
        <a:spcBef>
          <a:spcPts val="900"/>
        </a:spcBef>
        <a:buClr>
          <a:schemeClr val="tx1"/>
        </a:buClr>
        <a:buSzPct val="115000"/>
        <a:buFont typeface="Arial" panose="020B0604020202020204" pitchFamily="34" charset="0"/>
        <a:buChar char="•"/>
        <a:defRPr sz="1500" kern="1200">
          <a:solidFill>
            <a:schemeClr val="tx1"/>
          </a:solidFill>
          <a:latin typeface="+mn-lt"/>
          <a:ea typeface="+mn-ea"/>
          <a:cs typeface="+mn-cs"/>
        </a:defRPr>
      </a:lvl1pPr>
      <a:lvl2pPr marL="432054" indent="-178308" algn="l" defTabSz="685800" rtl="0" eaLnBrk="1" latinLnBrk="0" hangingPunct="1">
        <a:lnSpc>
          <a:spcPct val="95000"/>
        </a:lnSpc>
        <a:spcBef>
          <a:spcPts val="675"/>
        </a:spcBef>
        <a:buClr>
          <a:schemeClr val="tx1"/>
        </a:buClr>
        <a:buSzPct val="115000"/>
        <a:buFont typeface="Arial" panose="020B0604020202020204" pitchFamily="34" charset="0"/>
        <a:buChar char="•"/>
        <a:defRPr sz="1350" kern="1200">
          <a:solidFill>
            <a:schemeClr val="tx1"/>
          </a:solidFill>
          <a:latin typeface="+mn-lt"/>
          <a:ea typeface="+mn-ea"/>
          <a:cs typeface="+mn-cs"/>
        </a:defRPr>
      </a:lvl2pPr>
      <a:lvl3pPr marL="685800" indent="-171450" algn="l" defTabSz="685800" rtl="0" eaLnBrk="1" latinLnBrk="0" hangingPunct="1">
        <a:lnSpc>
          <a:spcPct val="95000"/>
        </a:lnSpc>
        <a:spcBef>
          <a:spcPts val="600"/>
        </a:spcBef>
        <a:buClr>
          <a:schemeClr val="tx1"/>
        </a:buClr>
        <a:buSzPct val="115000"/>
        <a:buFont typeface="Arial" panose="020B0604020202020204" pitchFamily="34" charset="0"/>
        <a:buChar char="•"/>
        <a:defRPr sz="1200" kern="1200">
          <a:solidFill>
            <a:schemeClr val="tx1"/>
          </a:solidFill>
          <a:latin typeface="+mn-lt"/>
          <a:ea typeface="+mn-ea"/>
          <a:cs typeface="+mn-cs"/>
        </a:defRPr>
      </a:lvl3pPr>
      <a:lvl4pPr marL="939546" indent="-178308" algn="l" defTabSz="685800" rtl="0" eaLnBrk="1" latinLnBrk="0" hangingPunct="1">
        <a:lnSpc>
          <a:spcPct val="95000"/>
        </a:lnSpc>
        <a:spcBef>
          <a:spcPts val="450"/>
        </a:spcBef>
        <a:buClr>
          <a:schemeClr val="tx1"/>
        </a:buClr>
        <a:buSzPct val="115000"/>
        <a:buFont typeface="Arial" panose="020B0604020202020204" pitchFamily="34" charset="0"/>
        <a:buChar char="•"/>
        <a:defRPr sz="1050" kern="1200">
          <a:solidFill>
            <a:schemeClr val="tx1"/>
          </a:solidFill>
          <a:latin typeface="+mn-lt"/>
          <a:ea typeface="+mn-ea"/>
          <a:cs typeface="+mn-cs"/>
        </a:defRPr>
      </a:lvl4pPr>
      <a:lvl5pPr marL="1207008" indent="-171450" algn="l" defTabSz="685800" rtl="0" eaLnBrk="1" latinLnBrk="0" hangingPunct="1">
        <a:lnSpc>
          <a:spcPct val="95000"/>
        </a:lnSpc>
        <a:spcBef>
          <a:spcPts val="450"/>
        </a:spcBef>
        <a:buClr>
          <a:schemeClr val="tx1"/>
        </a:buClr>
        <a:buSzPct val="115000"/>
        <a:buFont typeface="Arial" panose="020B0604020202020204" pitchFamily="34" charset="0"/>
        <a:buChar char="•"/>
        <a:defRPr sz="1050" kern="1200">
          <a:solidFill>
            <a:schemeClr val="tx1"/>
          </a:solidFill>
          <a:latin typeface="+mn-lt"/>
          <a:ea typeface="+mn-ea"/>
          <a:cs typeface="+mn-cs"/>
        </a:defRPr>
      </a:lvl5pPr>
      <a:lvl6pPr marL="1207008" indent="-171450" algn="l" defTabSz="685800" rtl="0" eaLnBrk="1" latinLnBrk="0" hangingPunct="1">
        <a:lnSpc>
          <a:spcPct val="95000"/>
        </a:lnSpc>
        <a:spcBef>
          <a:spcPts val="450"/>
        </a:spcBef>
        <a:buClr>
          <a:schemeClr val="tx1"/>
        </a:buClr>
        <a:buSzPct val="115000"/>
        <a:buFont typeface="Arial" panose="020B0604020202020204" pitchFamily="34" charset="0"/>
        <a:buChar char="•"/>
        <a:defRPr sz="1050" kern="1200">
          <a:solidFill>
            <a:schemeClr val="tx1"/>
          </a:solidFill>
          <a:latin typeface="+mn-lt"/>
          <a:ea typeface="+mn-ea"/>
          <a:cs typeface="+mn-cs"/>
        </a:defRPr>
      </a:lvl6pPr>
      <a:lvl7pPr marL="1207008" indent="-171450" algn="l" defTabSz="685800" rtl="0" eaLnBrk="1" latinLnBrk="0" hangingPunct="1">
        <a:lnSpc>
          <a:spcPct val="95000"/>
        </a:lnSpc>
        <a:spcBef>
          <a:spcPts val="450"/>
        </a:spcBef>
        <a:buClr>
          <a:schemeClr val="tx1"/>
        </a:buClr>
        <a:buSzPct val="115000"/>
        <a:buFont typeface="Arial" panose="020B0604020202020204" pitchFamily="34" charset="0"/>
        <a:buChar char="•"/>
        <a:defRPr sz="1050" kern="1200">
          <a:solidFill>
            <a:schemeClr val="tx1"/>
          </a:solidFill>
          <a:latin typeface="+mn-lt"/>
          <a:ea typeface="+mn-ea"/>
          <a:cs typeface="+mn-cs"/>
        </a:defRPr>
      </a:lvl7pPr>
      <a:lvl8pPr marL="1207008" indent="-171450" algn="l" defTabSz="685800" rtl="0" eaLnBrk="1" latinLnBrk="0" hangingPunct="1">
        <a:lnSpc>
          <a:spcPct val="95000"/>
        </a:lnSpc>
        <a:spcBef>
          <a:spcPts val="450"/>
        </a:spcBef>
        <a:buClr>
          <a:schemeClr val="tx1"/>
        </a:buClr>
        <a:buSzPct val="115000"/>
        <a:buFont typeface="Arial" panose="020B0604020202020204" pitchFamily="34" charset="0"/>
        <a:buChar char="•"/>
        <a:defRPr sz="1050" kern="1200">
          <a:solidFill>
            <a:schemeClr val="tx1"/>
          </a:solidFill>
          <a:latin typeface="+mn-lt"/>
          <a:ea typeface="+mn-ea"/>
          <a:cs typeface="+mn-cs"/>
        </a:defRPr>
      </a:lvl8pPr>
      <a:lvl9pPr marL="1207008" indent="-171450" algn="l" defTabSz="685800" rtl="0" eaLnBrk="1" latinLnBrk="0" hangingPunct="1">
        <a:lnSpc>
          <a:spcPct val="95000"/>
        </a:lnSpc>
        <a:spcBef>
          <a:spcPts val="450"/>
        </a:spcBef>
        <a:buClr>
          <a:schemeClr val="tx1"/>
        </a:buClr>
        <a:buSzPct val="115000"/>
        <a:buFont typeface="Arial" panose="020B0604020202020204" pitchFamily="34" charset="0"/>
        <a:buChar char="•"/>
        <a:defRPr sz="105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p15:clr>
            <a:srgbClr val="F26B43"/>
          </p15:clr>
        </p15:guide>
        <p15:guide id="4" pos="7391">
          <p15:clr>
            <a:srgbClr val="F26B43"/>
          </p15:clr>
        </p15:guide>
        <p15:guide id="5" orient="horz" pos="41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yplan.johnhancock.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0.emf"/><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33.jpeg"/><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sv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32.emf"/><Relationship Id="rId4" Type="http://schemas.openxmlformats.org/officeDocument/2006/relationships/image" Target="../media/image41.svg"/><Relationship Id="rId9" Type="http://schemas.openxmlformats.org/officeDocument/2006/relationships/image" Target="../media/image45.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sv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32.emf"/><Relationship Id="rId4" Type="http://schemas.openxmlformats.org/officeDocument/2006/relationships/image" Target="../media/image41.svg"/><Relationship Id="rId9" Type="http://schemas.openxmlformats.org/officeDocument/2006/relationships/image" Target="../media/image45.svg"/></Relationships>
</file>

<file path=ppt/slides/_rels/slide1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1.jpg"/></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image" Target="../media/image24.emf"/><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hyperlink" Target="http://www.myplan.johnhancock.com/"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50.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9.sv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B6BA4C-4657-624F-9E60-2FB0AE02D060}"/>
              </a:ext>
            </a:extLst>
          </p:cNvPr>
          <p:cNvSpPr/>
          <p:nvPr/>
        </p:nvSpPr>
        <p:spPr>
          <a:xfrm>
            <a:off x="374085" y="2008049"/>
            <a:ext cx="5568462" cy="2270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dirty="0" err="1"/>
          </a:p>
        </p:txBody>
      </p:sp>
      <p:sp>
        <p:nvSpPr>
          <p:cNvPr id="7" name="TextBox 5">
            <a:extLst>
              <a:ext uri="{FF2B5EF4-FFF2-40B4-BE49-F238E27FC236}">
                <a16:creationId xmlns:a16="http://schemas.microsoft.com/office/drawing/2014/main" id="{A3230AB2-7331-2648-99B8-CEF99B01C666}"/>
              </a:ext>
            </a:extLst>
          </p:cNvPr>
          <p:cNvSpPr txBox="1"/>
          <p:nvPr/>
        </p:nvSpPr>
        <p:spPr>
          <a:xfrm>
            <a:off x="676806" y="3053680"/>
            <a:ext cx="4632133" cy="430887"/>
          </a:xfrm>
          <a:prstGeom prst="rect">
            <a:avLst/>
          </a:prstGeom>
          <a:noFill/>
        </p:spPr>
        <p:txBody>
          <a:bodyPr wrap="square" numCol="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2200" dirty="0">
                <a:solidFill>
                  <a:schemeClr val="bg1"/>
                </a:solidFill>
              </a:rPr>
              <a:t>Go to </a:t>
            </a:r>
            <a:r>
              <a:rPr lang="en-US" sz="2200" b="1" dirty="0">
                <a:solidFill>
                  <a:srgbClr val="FDFEFE"/>
                </a:solidFill>
                <a:hlinkClick r:id="rId3" action="ppaction://hlinkfile">
                  <a:extLst>
                    <a:ext uri="{A12FA001-AC4F-418D-AE19-62706E023703}">
                      <ahyp:hlinkClr xmlns:ahyp="http://schemas.microsoft.com/office/drawing/2018/hyperlinkcolor" val="tx"/>
                    </a:ext>
                  </a:extLst>
                </a:hlinkClick>
              </a:rPr>
              <a:t>myplan.johnhancock.com</a:t>
            </a:r>
            <a:endParaRPr lang="en-US" sz="2200" dirty="0">
              <a:solidFill>
                <a:srgbClr val="FDFEFE"/>
              </a:solidFill>
            </a:endParaRPr>
          </a:p>
        </p:txBody>
      </p:sp>
      <p:pic>
        <p:nvPicPr>
          <p:cNvPr id="8" name="Picture 7">
            <a:extLst>
              <a:ext uri="{FF2B5EF4-FFF2-40B4-BE49-F238E27FC236}">
                <a16:creationId xmlns:a16="http://schemas.microsoft.com/office/drawing/2014/main" id="{B96194EB-9A4D-9D4B-86DE-0EAD9FBB2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9282" y="537094"/>
            <a:ext cx="3686629" cy="5856068"/>
          </a:xfrm>
          <a:prstGeom prst="rect">
            <a:avLst/>
          </a:prstGeom>
        </p:spPr>
      </p:pic>
      <p:pic>
        <p:nvPicPr>
          <p:cNvPr id="9" name="Picture 8">
            <a:extLst>
              <a:ext uri="{FF2B5EF4-FFF2-40B4-BE49-F238E27FC236}">
                <a16:creationId xmlns:a16="http://schemas.microsoft.com/office/drawing/2014/main" id="{8A48B564-73C5-6545-836D-0E6CC913F02C}"/>
              </a:ext>
            </a:extLst>
          </p:cNvPr>
          <p:cNvPicPr>
            <a:picLocks noChangeAspect="1"/>
          </p:cNvPicPr>
          <p:nvPr/>
        </p:nvPicPr>
        <p:blipFill>
          <a:blip r:embed="rId5"/>
          <a:stretch>
            <a:fillRect/>
          </a:stretch>
        </p:blipFill>
        <p:spPr>
          <a:xfrm>
            <a:off x="770108" y="2405099"/>
            <a:ext cx="594245" cy="493335"/>
          </a:xfrm>
          <a:prstGeom prst="rect">
            <a:avLst/>
          </a:prstGeom>
        </p:spPr>
      </p:pic>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
        <p:nvSpPr>
          <p:cNvPr id="5" name="TextBox 4">
            <a:extLst>
              <a:ext uri="{FF2B5EF4-FFF2-40B4-BE49-F238E27FC236}">
                <a16:creationId xmlns:a16="http://schemas.microsoft.com/office/drawing/2014/main" id="{68B2DF05-8028-FAB8-33FC-BC1B3AFDE322}"/>
              </a:ext>
            </a:extLst>
          </p:cNvPr>
          <p:cNvSpPr txBox="1"/>
          <p:nvPr/>
        </p:nvSpPr>
        <p:spPr>
          <a:xfrm>
            <a:off x="5817093" y="6270051"/>
            <a:ext cx="2539014" cy="123111"/>
          </a:xfrm>
          <a:prstGeom prst="rect">
            <a:avLst/>
          </a:prstGeom>
          <a:noFill/>
        </p:spPr>
        <p:txBody>
          <a:bodyPr wrap="square" lIns="0" tIns="0" rIns="0" bIns="0" rtlCol="0">
            <a:spAutoFit/>
          </a:bodyPr>
          <a:lstStyle/>
          <a:p>
            <a:pPr algn="l">
              <a:spcBef>
                <a:spcPts val="600"/>
              </a:spcBef>
            </a:pPr>
            <a:r>
              <a:rPr lang="en-US" sz="800" dirty="0"/>
              <a:t>For illustrative purposes only.</a:t>
            </a:r>
          </a:p>
        </p:txBody>
      </p:sp>
      <p:sp>
        <p:nvSpPr>
          <p:cNvPr id="10" name="Slide Number Placeholder 3">
            <a:extLst>
              <a:ext uri="{FF2B5EF4-FFF2-40B4-BE49-F238E27FC236}">
                <a16:creationId xmlns:a16="http://schemas.microsoft.com/office/drawing/2014/main" id="{7010C34C-8A0E-F20A-203F-C13E4C1B2F21}"/>
              </a:ext>
            </a:extLst>
          </p:cNvPr>
          <p:cNvSpPr>
            <a:spLocks noGrp="1"/>
          </p:cNvSpPr>
          <p:nvPr>
            <p:ph type="sldNum" sz="quarter" idx="12"/>
          </p:nvPr>
        </p:nvSpPr>
        <p:spPr>
          <a:xfrm>
            <a:off x="8533067" y="6399283"/>
            <a:ext cx="212470" cy="17569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800"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327518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Asset classes</a:t>
            </a:r>
            <a:endParaRPr lang="en-CA" b="0" strike="sngStrike" dirty="0"/>
          </a:p>
        </p:txBody>
      </p:sp>
      <p:sp>
        <p:nvSpPr>
          <p:cNvPr id="11" name="Rectangle 10">
            <a:extLst>
              <a:ext uri="{FF2B5EF4-FFF2-40B4-BE49-F238E27FC236}">
                <a16:creationId xmlns:a16="http://schemas.microsoft.com/office/drawing/2014/main" id="{64AC2BFA-FA7D-7742-BD03-FEE63AF98ECF}"/>
              </a:ext>
            </a:extLst>
          </p:cNvPr>
          <p:cNvSpPr/>
          <p:nvPr/>
        </p:nvSpPr>
        <p:spPr>
          <a:xfrm>
            <a:off x="398463" y="2163766"/>
            <a:ext cx="5313568" cy="35855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540000" rIns="182880" bIns="45720" numCol="1" spcCol="0" rtlCol="0" fromWordArt="0" anchor="t" anchorCtr="0" forceAA="0" compatLnSpc="1">
            <a:prstTxWarp prst="textNoShape">
              <a:avLst/>
            </a:prstTxWarp>
            <a:noAutofit/>
          </a:bodyPr>
          <a:lstStyle/>
          <a:p>
            <a:pPr>
              <a:spcBef>
                <a:spcPct val="0"/>
              </a:spcBef>
              <a:buFontTx/>
              <a:buNone/>
            </a:pPr>
            <a:r>
              <a:rPr lang="en-US" altLang="en-US" sz="2400" dirty="0">
                <a:solidFill>
                  <a:schemeClr val="tx1"/>
                </a:solidFill>
              </a:rPr>
              <a:t>Safer than stocks and bonds, generally lower return potential, most liquid</a:t>
            </a:r>
          </a:p>
        </p:txBody>
      </p:sp>
      <p:pic>
        <p:nvPicPr>
          <p:cNvPr id="12" name="Picture 11">
            <a:extLst>
              <a:ext uri="{FF2B5EF4-FFF2-40B4-BE49-F238E27FC236}">
                <a16:creationId xmlns:a16="http://schemas.microsoft.com/office/drawing/2014/main" id="{236C498D-5E82-0C48-9E31-2F4DC70898CD}"/>
              </a:ext>
            </a:extLst>
          </p:cNvPr>
          <p:cNvPicPr>
            <a:picLocks noChangeAspect="1"/>
          </p:cNvPicPr>
          <p:nvPr/>
        </p:nvPicPr>
        <p:blipFill>
          <a:blip r:embed="rId4">
            <a:lum bright="-100000"/>
          </a:blip>
          <a:stretch>
            <a:fillRect/>
          </a:stretch>
        </p:blipFill>
        <p:spPr>
          <a:xfrm>
            <a:off x="4072347" y="4311036"/>
            <a:ext cx="1295300" cy="1175365"/>
          </a:xfrm>
          <a:prstGeom prst="rect">
            <a:avLst/>
          </a:prstGeom>
        </p:spPr>
      </p:pic>
      <p:sp>
        <p:nvSpPr>
          <p:cNvPr id="15" name="Rectangle 14">
            <a:extLst>
              <a:ext uri="{FF2B5EF4-FFF2-40B4-BE49-F238E27FC236}">
                <a16:creationId xmlns:a16="http://schemas.microsoft.com/office/drawing/2014/main" id="{8147FF70-78AB-4846-BD40-C1EAA2186C55}"/>
              </a:ext>
            </a:extLst>
          </p:cNvPr>
          <p:cNvSpPr/>
          <p:nvPr/>
        </p:nvSpPr>
        <p:spPr>
          <a:xfrm>
            <a:off x="398463" y="1371599"/>
            <a:ext cx="5313568" cy="792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540000" numCol="1" spcCol="0" rtlCol="0" fromWordArt="0" anchor="ctr" anchorCtr="0" forceAA="0" compatLnSpc="1">
            <a:prstTxWarp prst="textNoShape">
              <a:avLst/>
            </a:prstTxWarp>
            <a:noAutofit/>
          </a:bodyPr>
          <a:lstStyle/>
          <a:p>
            <a:pPr>
              <a:lnSpc>
                <a:spcPct val="300000"/>
              </a:lnSpc>
            </a:pPr>
            <a:r>
              <a:rPr lang="en-US" altLang="en-US" sz="2400" b="1" dirty="0"/>
              <a:t>1 Cash and cash equivalents</a:t>
            </a:r>
            <a:endParaRPr lang="en-US" sz="2400" dirty="0">
              <a:solidFill>
                <a:schemeClr val="tx1"/>
              </a:solidFill>
            </a:endParaRPr>
          </a:p>
        </p:txBody>
      </p:sp>
      <p:pic>
        <p:nvPicPr>
          <p:cNvPr id="13" name="Picture 12">
            <a:extLst>
              <a:ext uri="{FF2B5EF4-FFF2-40B4-BE49-F238E27FC236}">
                <a16:creationId xmlns:a16="http://schemas.microsoft.com/office/drawing/2014/main" id="{995D6FA5-FCE2-4F45-8F1D-7E6798A48249}"/>
              </a:ext>
            </a:extLst>
          </p:cNvPr>
          <p:cNvPicPr>
            <a:picLocks noChangeAspect="1"/>
          </p:cNvPicPr>
          <p:nvPr/>
        </p:nvPicPr>
        <p:blipFill rotWithShape="1">
          <a:blip r:embed="rId5">
            <a:extLst>
              <a:ext uri="{28A0092B-C50C-407E-A947-70E740481C1C}">
                <a14:useLocalDpi xmlns:a14="http://schemas.microsoft.com/office/drawing/2010/main" val="0"/>
              </a:ext>
            </a:extLst>
          </a:blip>
          <a:srcRect l="39248" r="35569"/>
          <a:stretch/>
        </p:blipFill>
        <p:spPr>
          <a:xfrm>
            <a:off x="6553927" y="-1"/>
            <a:ext cx="2590073" cy="6856651"/>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
        <p:nvSpPr>
          <p:cNvPr id="5" name="Slide Number Placeholder 3">
            <a:extLst>
              <a:ext uri="{FF2B5EF4-FFF2-40B4-BE49-F238E27FC236}">
                <a16:creationId xmlns:a16="http://schemas.microsoft.com/office/drawing/2014/main" id="{6A187036-D8D4-9C02-63BF-781013C3B8F1}"/>
              </a:ext>
            </a:extLst>
          </p:cNvPr>
          <p:cNvSpPr>
            <a:spLocks noGrp="1"/>
          </p:cNvSpPr>
          <p:nvPr>
            <p:ph type="sldNum" sz="quarter" idx="12"/>
          </p:nvPr>
        </p:nvSpPr>
        <p:spPr>
          <a:xfrm>
            <a:off x="8533067" y="6399283"/>
            <a:ext cx="212470" cy="17569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417049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Asset classes</a:t>
            </a:r>
            <a:endParaRPr lang="en-CA" strike="sngStrike" dirty="0"/>
          </a:p>
        </p:txBody>
      </p:sp>
      <p:sp>
        <p:nvSpPr>
          <p:cNvPr id="11" name="Rectangle 10">
            <a:extLst>
              <a:ext uri="{FF2B5EF4-FFF2-40B4-BE49-F238E27FC236}">
                <a16:creationId xmlns:a16="http://schemas.microsoft.com/office/drawing/2014/main" id="{64AC2BFA-FA7D-7742-BD03-FEE63AF98ECF}"/>
              </a:ext>
            </a:extLst>
          </p:cNvPr>
          <p:cNvSpPr/>
          <p:nvPr/>
        </p:nvSpPr>
        <p:spPr>
          <a:xfrm>
            <a:off x="398463" y="2163766"/>
            <a:ext cx="5313568" cy="35855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540000" rIns="182880" bIns="45720" numCol="1" spcCol="0" rtlCol="0" fromWordArt="0" anchor="t" anchorCtr="0" forceAA="0" compatLnSpc="1">
            <a:prstTxWarp prst="textNoShape">
              <a:avLst/>
            </a:prstTxWarp>
            <a:noAutofit/>
          </a:bodyPr>
          <a:lstStyle/>
          <a:p>
            <a:pPr>
              <a:spcBef>
                <a:spcPct val="0"/>
              </a:spcBef>
              <a:buFontTx/>
              <a:buNone/>
            </a:pPr>
            <a:r>
              <a:rPr lang="en-US" altLang="en-US" sz="2400" dirty="0">
                <a:solidFill>
                  <a:schemeClr val="tx1"/>
                </a:solidFill>
              </a:rPr>
              <a:t>Safer than stocks, assured</a:t>
            </a:r>
            <a:br>
              <a:rPr lang="en-US" altLang="en-US" sz="2400" dirty="0">
                <a:solidFill>
                  <a:schemeClr val="tx1"/>
                </a:solidFill>
              </a:rPr>
            </a:br>
            <a:r>
              <a:rPr lang="en-US" altLang="en-US" sz="2400" dirty="0">
                <a:solidFill>
                  <a:schemeClr val="tx1"/>
                </a:solidFill>
              </a:rPr>
              <a:t>principal with interest payments</a:t>
            </a:r>
          </a:p>
        </p:txBody>
      </p:sp>
      <p:pic>
        <p:nvPicPr>
          <p:cNvPr id="14" name="Picture 13">
            <a:extLst>
              <a:ext uri="{FF2B5EF4-FFF2-40B4-BE49-F238E27FC236}">
                <a16:creationId xmlns:a16="http://schemas.microsoft.com/office/drawing/2014/main" id="{1F1D733E-EADA-6144-9710-D5B1DF4886F7}"/>
              </a:ext>
            </a:extLst>
          </p:cNvPr>
          <p:cNvPicPr>
            <a:picLocks noChangeAspect="1"/>
          </p:cNvPicPr>
          <p:nvPr/>
        </p:nvPicPr>
        <p:blipFill rotWithShape="1">
          <a:blip r:embed="rId4">
            <a:extLst>
              <a:ext uri="{28A0092B-C50C-407E-A947-70E740481C1C}">
                <a14:useLocalDpi xmlns:a14="http://schemas.microsoft.com/office/drawing/2010/main" val="0"/>
              </a:ext>
            </a:extLst>
          </a:blip>
          <a:srcRect l="69903" t="7461" r="6925"/>
          <a:stretch/>
        </p:blipFill>
        <p:spPr>
          <a:xfrm>
            <a:off x="6553927" y="1"/>
            <a:ext cx="2589345" cy="6857999"/>
          </a:xfrm>
          <a:prstGeom prst="rect">
            <a:avLst/>
          </a:prstGeom>
        </p:spPr>
      </p:pic>
      <p:sp>
        <p:nvSpPr>
          <p:cNvPr id="15" name="Rectangle 14">
            <a:extLst>
              <a:ext uri="{FF2B5EF4-FFF2-40B4-BE49-F238E27FC236}">
                <a16:creationId xmlns:a16="http://schemas.microsoft.com/office/drawing/2014/main" id="{8147FF70-78AB-4846-BD40-C1EAA2186C55}"/>
              </a:ext>
            </a:extLst>
          </p:cNvPr>
          <p:cNvSpPr/>
          <p:nvPr/>
        </p:nvSpPr>
        <p:spPr>
          <a:xfrm>
            <a:off x="398463" y="1371599"/>
            <a:ext cx="5313568" cy="792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540000" numCol="1" spcCol="0" rtlCol="0" fromWordArt="0" anchor="ctr" anchorCtr="0" forceAA="0" compatLnSpc="1">
            <a:prstTxWarp prst="textNoShape">
              <a:avLst/>
            </a:prstTxWarp>
            <a:noAutofit/>
          </a:bodyPr>
          <a:lstStyle/>
          <a:p>
            <a:pPr>
              <a:lnSpc>
                <a:spcPct val="300000"/>
              </a:lnSpc>
            </a:pPr>
            <a:r>
              <a:rPr lang="en-US" altLang="en-US" sz="2400" b="1" dirty="0"/>
              <a:t>2 Bonds</a:t>
            </a:r>
            <a:endParaRPr lang="en-US" sz="2400" dirty="0">
              <a:solidFill>
                <a:schemeClr val="tx1"/>
              </a:solidFill>
            </a:endParaRPr>
          </a:p>
        </p:txBody>
      </p:sp>
      <p:pic>
        <p:nvPicPr>
          <p:cNvPr id="10" name="Graphic 9">
            <a:extLst>
              <a:ext uri="{FF2B5EF4-FFF2-40B4-BE49-F238E27FC236}">
                <a16:creationId xmlns:a16="http://schemas.microsoft.com/office/drawing/2014/main" id="{967D2AFF-4334-8542-966C-0DA16C8C65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151778" y="4165600"/>
            <a:ext cx="1320801" cy="1320801"/>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
        <p:nvSpPr>
          <p:cNvPr id="6" name="Slide Number Placeholder 3">
            <a:extLst>
              <a:ext uri="{FF2B5EF4-FFF2-40B4-BE49-F238E27FC236}">
                <a16:creationId xmlns:a16="http://schemas.microsoft.com/office/drawing/2014/main" id="{2FEF1A40-4B80-6233-4C79-B002A2E40280}"/>
              </a:ext>
            </a:extLst>
          </p:cNvPr>
          <p:cNvSpPr>
            <a:spLocks noGrp="1"/>
          </p:cNvSpPr>
          <p:nvPr>
            <p:ph type="sldNum" sz="quarter" idx="12"/>
          </p:nvPr>
        </p:nvSpPr>
        <p:spPr>
          <a:xfrm>
            <a:off x="8533067" y="6399283"/>
            <a:ext cx="212470" cy="17569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56324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Asset classes</a:t>
            </a:r>
            <a:endParaRPr lang="en-CA" strike="sngStrike" dirty="0"/>
          </a:p>
        </p:txBody>
      </p:sp>
      <p:sp>
        <p:nvSpPr>
          <p:cNvPr id="11" name="Rectangle 10">
            <a:extLst>
              <a:ext uri="{FF2B5EF4-FFF2-40B4-BE49-F238E27FC236}">
                <a16:creationId xmlns:a16="http://schemas.microsoft.com/office/drawing/2014/main" id="{64AC2BFA-FA7D-7742-BD03-FEE63AF98ECF}"/>
              </a:ext>
            </a:extLst>
          </p:cNvPr>
          <p:cNvSpPr/>
          <p:nvPr/>
        </p:nvSpPr>
        <p:spPr>
          <a:xfrm>
            <a:off x="398463" y="2163766"/>
            <a:ext cx="5313568" cy="35855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540000" rIns="182880" bIns="45720" numCol="1" spcCol="0" rtlCol="0" fromWordArt="0" anchor="t" anchorCtr="0" forceAA="0" compatLnSpc="1">
            <a:prstTxWarp prst="textNoShape">
              <a:avLst/>
            </a:prstTxWarp>
            <a:noAutofit/>
          </a:bodyPr>
          <a:lstStyle/>
          <a:p>
            <a:pPr>
              <a:spcBef>
                <a:spcPct val="0"/>
              </a:spcBef>
              <a:buFontTx/>
              <a:buNone/>
            </a:pPr>
            <a:r>
              <a:rPr lang="en-US" altLang="en-US" sz="2400" dirty="0">
                <a:solidFill>
                  <a:schemeClr val="tx1"/>
                </a:solidFill>
              </a:rPr>
              <a:t>Long-term growth potential, short-term volatility, generally riskier compared with cash and bonds</a:t>
            </a:r>
          </a:p>
        </p:txBody>
      </p:sp>
      <p:pic>
        <p:nvPicPr>
          <p:cNvPr id="14" name="Picture 13">
            <a:extLst>
              <a:ext uri="{FF2B5EF4-FFF2-40B4-BE49-F238E27FC236}">
                <a16:creationId xmlns:a16="http://schemas.microsoft.com/office/drawing/2014/main" id="{1F1D733E-EADA-6144-9710-D5B1DF4886F7}"/>
              </a:ext>
            </a:extLst>
          </p:cNvPr>
          <p:cNvPicPr>
            <a:picLocks noChangeAspect="1"/>
          </p:cNvPicPr>
          <p:nvPr/>
        </p:nvPicPr>
        <p:blipFill rotWithShape="1">
          <a:blip r:embed="rId4">
            <a:extLst>
              <a:ext uri="{28A0092B-C50C-407E-A947-70E740481C1C}">
                <a14:useLocalDpi xmlns:a14="http://schemas.microsoft.com/office/drawing/2010/main" val="0"/>
              </a:ext>
            </a:extLst>
          </a:blip>
          <a:srcRect l="28695" r="46133"/>
          <a:stretch/>
        </p:blipFill>
        <p:spPr>
          <a:xfrm>
            <a:off x="6553927" y="1"/>
            <a:ext cx="2589345" cy="6857999"/>
          </a:xfrm>
          <a:prstGeom prst="rect">
            <a:avLst/>
          </a:prstGeom>
        </p:spPr>
      </p:pic>
      <p:sp>
        <p:nvSpPr>
          <p:cNvPr id="15" name="Rectangle 14">
            <a:extLst>
              <a:ext uri="{FF2B5EF4-FFF2-40B4-BE49-F238E27FC236}">
                <a16:creationId xmlns:a16="http://schemas.microsoft.com/office/drawing/2014/main" id="{8147FF70-78AB-4846-BD40-C1EAA2186C55}"/>
              </a:ext>
            </a:extLst>
          </p:cNvPr>
          <p:cNvSpPr/>
          <p:nvPr/>
        </p:nvSpPr>
        <p:spPr>
          <a:xfrm>
            <a:off x="398463" y="1371599"/>
            <a:ext cx="5313568" cy="792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540000" numCol="1" spcCol="0" rtlCol="0" fromWordArt="0" anchor="ctr" anchorCtr="0" forceAA="0" compatLnSpc="1">
            <a:prstTxWarp prst="textNoShape">
              <a:avLst/>
            </a:prstTxWarp>
            <a:noAutofit/>
          </a:bodyPr>
          <a:lstStyle/>
          <a:p>
            <a:pPr>
              <a:lnSpc>
                <a:spcPct val="300000"/>
              </a:lnSpc>
            </a:pPr>
            <a:r>
              <a:rPr lang="en-US" altLang="en-US" sz="2400" b="1" dirty="0"/>
              <a:t>3 Stocks</a:t>
            </a:r>
            <a:endParaRPr lang="en-US" sz="2400" dirty="0">
              <a:solidFill>
                <a:schemeClr val="tx1"/>
              </a:solidFill>
            </a:endParaRPr>
          </a:p>
        </p:txBody>
      </p:sp>
      <p:pic>
        <p:nvPicPr>
          <p:cNvPr id="13" name="Graphic 12">
            <a:extLst>
              <a:ext uri="{FF2B5EF4-FFF2-40B4-BE49-F238E27FC236}">
                <a16:creationId xmlns:a16="http://schemas.microsoft.com/office/drawing/2014/main" id="{1AE40DC9-1017-664E-BB03-CD38A87670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005047" y="4264267"/>
            <a:ext cx="1236587" cy="1236587"/>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
        <p:nvSpPr>
          <p:cNvPr id="6" name="Slide Number Placeholder 3">
            <a:extLst>
              <a:ext uri="{FF2B5EF4-FFF2-40B4-BE49-F238E27FC236}">
                <a16:creationId xmlns:a16="http://schemas.microsoft.com/office/drawing/2014/main" id="{FE4280D8-E82E-D55F-5C10-DCF1C6283CFE}"/>
              </a:ext>
            </a:extLst>
          </p:cNvPr>
          <p:cNvSpPr>
            <a:spLocks noGrp="1"/>
          </p:cNvSpPr>
          <p:nvPr>
            <p:ph type="sldNum" sz="quarter" idx="12"/>
          </p:nvPr>
        </p:nvSpPr>
        <p:spPr>
          <a:xfrm>
            <a:off x="8533067" y="6399283"/>
            <a:ext cx="212470" cy="17569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88084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65EF4-40E3-204D-AE3F-3B63A9979C6C}"/>
              </a:ext>
            </a:extLst>
          </p:cNvPr>
          <p:cNvSpPr>
            <a:spLocks noGrp="1"/>
          </p:cNvSpPr>
          <p:nvPr>
            <p:ph type="title"/>
          </p:nvPr>
        </p:nvSpPr>
        <p:spPr/>
        <p:txBody>
          <a:bodyPr/>
          <a:lstStyle/>
          <a:p>
            <a:r>
              <a:rPr lang="en-US" dirty="0"/>
              <a:t>Diversification</a:t>
            </a:r>
          </a:p>
        </p:txBody>
      </p:sp>
      <p:sp>
        <p:nvSpPr>
          <p:cNvPr id="4" name="Slide Number Placeholder 3">
            <a:extLst>
              <a:ext uri="{FF2B5EF4-FFF2-40B4-BE49-F238E27FC236}">
                <a16:creationId xmlns:a16="http://schemas.microsoft.com/office/drawing/2014/main" id="{A04C81BC-A94B-2348-88B6-A914FA51FE77}"/>
              </a:ext>
            </a:extLst>
          </p:cNvPr>
          <p:cNvSpPr>
            <a:spLocks noGrp="1"/>
          </p:cNvSpPr>
          <p:nvPr>
            <p:ph type="sldNum" sz="quarter" idx="12"/>
          </p:nvPr>
        </p:nvSpPr>
        <p:spPr/>
        <p:txBody>
          <a:bodyPr/>
          <a:lstStyle/>
          <a:p>
            <a:fld id="{BB333B34-C87C-402E-ABB0-13B7C9DEBBC4}" type="slidenum">
              <a:rPr lang="en-PH" smtClean="0"/>
              <a:t>13</a:t>
            </a:fld>
            <a:endParaRPr lang="en-PH"/>
          </a:p>
        </p:txBody>
      </p:sp>
      <p:sp>
        <p:nvSpPr>
          <p:cNvPr id="7" name="Text Placeholder 6">
            <a:extLst>
              <a:ext uri="{FF2B5EF4-FFF2-40B4-BE49-F238E27FC236}">
                <a16:creationId xmlns:a16="http://schemas.microsoft.com/office/drawing/2014/main" id="{AD5CC3C0-5DCB-6630-C73C-041E5EB14100}"/>
              </a:ext>
            </a:extLst>
          </p:cNvPr>
          <p:cNvSpPr>
            <a:spLocks noGrp="1"/>
          </p:cNvSpPr>
          <p:nvPr>
            <p:ph type="body" sz="quarter" idx="15"/>
          </p:nvPr>
        </p:nvSpPr>
        <p:spPr/>
        <p:txBody>
          <a:bodyPr/>
          <a:lstStyle/>
          <a:p>
            <a:r>
              <a:rPr lang="en-US" sz="800" dirty="0"/>
              <a:t>Neither asset allocation nor diversification guarantees a profit or protects against a loss. An asset allocation investment option may not be appropriate for all participants, particularly those interested in directing their own investments. There is no guarantee that any investment strategy will achieve its objectives.</a:t>
            </a:r>
          </a:p>
        </p:txBody>
      </p:sp>
      <p:sp>
        <p:nvSpPr>
          <p:cNvPr id="6" name="Oval 5">
            <a:extLst>
              <a:ext uri="{FF2B5EF4-FFF2-40B4-BE49-F238E27FC236}">
                <a16:creationId xmlns:a16="http://schemas.microsoft.com/office/drawing/2014/main" id="{A0DBAEFE-9BF5-2746-AF62-5E5295616E0D}"/>
              </a:ext>
            </a:extLst>
          </p:cNvPr>
          <p:cNvSpPr/>
          <p:nvPr/>
        </p:nvSpPr>
        <p:spPr>
          <a:xfrm>
            <a:off x="278560" y="2241885"/>
            <a:ext cx="2692400" cy="269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45720" rIns="182880" bIns="45720" numCol="1" spcCol="0" rtlCol="0" fromWordArt="0" anchor="ctr" anchorCtr="0" forceAA="0" compatLnSpc="1">
            <a:prstTxWarp prst="textNoShape">
              <a:avLst/>
            </a:prstTxWarp>
            <a:noAutofit/>
          </a:bodyPr>
          <a:lstStyle/>
          <a:p>
            <a:pPr algn="l"/>
            <a:r>
              <a:rPr lang="en-US" b="1" dirty="0"/>
              <a:t>Only stocks</a:t>
            </a:r>
          </a:p>
        </p:txBody>
      </p:sp>
      <p:sp>
        <p:nvSpPr>
          <p:cNvPr id="10" name="TextBox 9">
            <a:extLst>
              <a:ext uri="{FF2B5EF4-FFF2-40B4-BE49-F238E27FC236}">
                <a16:creationId xmlns:a16="http://schemas.microsoft.com/office/drawing/2014/main" id="{B3EA8AA9-227A-364A-9808-99BB59976FCF}"/>
              </a:ext>
            </a:extLst>
          </p:cNvPr>
          <p:cNvSpPr txBox="1"/>
          <p:nvPr/>
        </p:nvSpPr>
        <p:spPr>
          <a:xfrm>
            <a:off x="823258" y="1535203"/>
            <a:ext cx="1603003" cy="276999"/>
          </a:xfrm>
          <a:prstGeom prst="rect">
            <a:avLst/>
          </a:prstGeom>
          <a:noFill/>
        </p:spPr>
        <p:txBody>
          <a:bodyPr wrap="none" lIns="0" tIns="0" rIns="0" bIns="0" rtlCol="0">
            <a:spAutoFit/>
          </a:bodyPr>
          <a:lstStyle/>
          <a:p>
            <a:pPr algn="l">
              <a:spcBef>
                <a:spcPts val="600"/>
              </a:spcBef>
            </a:pPr>
            <a:r>
              <a:rPr lang="en-US" b="1" dirty="0"/>
              <a:t>Not diversified</a:t>
            </a:r>
          </a:p>
        </p:txBody>
      </p:sp>
      <p:sp>
        <p:nvSpPr>
          <p:cNvPr id="11" name="TextBox 10">
            <a:extLst>
              <a:ext uri="{FF2B5EF4-FFF2-40B4-BE49-F238E27FC236}">
                <a16:creationId xmlns:a16="http://schemas.microsoft.com/office/drawing/2014/main" id="{9D5346A9-39B3-F846-B418-57F3623A96B9}"/>
              </a:ext>
            </a:extLst>
          </p:cNvPr>
          <p:cNvSpPr txBox="1"/>
          <p:nvPr/>
        </p:nvSpPr>
        <p:spPr>
          <a:xfrm>
            <a:off x="3424406" y="1535203"/>
            <a:ext cx="2064668" cy="276999"/>
          </a:xfrm>
          <a:prstGeom prst="rect">
            <a:avLst/>
          </a:prstGeom>
          <a:noFill/>
        </p:spPr>
        <p:txBody>
          <a:bodyPr wrap="none" lIns="0" tIns="0" rIns="0" bIns="0" rtlCol="0">
            <a:spAutoFit/>
          </a:bodyPr>
          <a:lstStyle/>
          <a:p>
            <a:pPr algn="l">
              <a:spcBef>
                <a:spcPts val="600"/>
              </a:spcBef>
            </a:pPr>
            <a:r>
              <a:rPr lang="en-US" b="1" dirty="0"/>
              <a:t>Still not diversified</a:t>
            </a:r>
          </a:p>
        </p:txBody>
      </p:sp>
      <p:sp>
        <p:nvSpPr>
          <p:cNvPr id="13" name="TextBox 12">
            <a:extLst>
              <a:ext uri="{FF2B5EF4-FFF2-40B4-BE49-F238E27FC236}">
                <a16:creationId xmlns:a16="http://schemas.microsoft.com/office/drawing/2014/main" id="{B16003E7-7134-3543-A2D2-B42B8153112F}"/>
              </a:ext>
            </a:extLst>
          </p:cNvPr>
          <p:cNvSpPr txBox="1"/>
          <p:nvPr/>
        </p:nvSpPr>
        <p:spPr>
          <a:xfrm>
            <a:off x="6380337" y="1535203"/>
            <a:ext cx="1953483" cy="276999"/>
          </a:xfrm>
          <a:prstGeom prst="rect">
            <a:avLst/>
          </a:prstGeom>
          <a:noFill/>
        </p:spPr>
        <p:txBody>
          <a:bodyPr wrap="none" lIns="0" tIns="0" rIns="0" bIns="0" rtlCol="0">
            <a:spAutoFit/>
          </a:bodyPr>
          <a:lstStyle/>
          <a:p>
            <a:pPr algn="l">
              <a:spcBef>
                <a:spcPts val="600"/>
              </a:spcBef>
            </a:pPr>
            <a:r>
              <a:rPr lang="en-US" b="1" dirty="0"/>
              <a:t>That’s more like it</a:t>
            </a:r>
          </a:p>
        </p:txBody>
      </p:sp>
      <p:grpSp>
        <p:nvGrpSpPr>
          <p:cNvPr id="73" name="Group 72">
            <a:extLst>
              <a:ext uri="{FF2B5EF4-FFF2-40B4-BE49-F238E27FC236}">
                <a16:creationId xmlns:a16="http://schemas.microsoft.com/office/drawing/2014/main" id="{15485F69-65A2-6342-BDBE-71B6B18F4366}"/>
              </a:ext>
            </a:extLst>
          </p:cNvPr>
          <p:cNvGrpSpPr/>
          <p:nvPr/>
        </p:nvGrpSpPr>
        <p:grpSpPr>
          <a:xfrm>
            <a:off x="2612868" y="2038685"/>
            <a:ext cx="3787769" cy="3098800"/>
            <a:chOff x="2740091" y="2038685"/>
            <a:chExt cx="3787769" cy="3098800"/>
          </a:xfrm>
        </p:grpSpPr>
        <p:graphicFrame>
          <p:nvGraphicFramePr>
            <p:cNvPr id="9" name="Chart 8">
              <a:extLst>
                <a:ext uri="{FF2B5EF4-FFF2-40B4-BE49-F238E27FC236}">
                  <a16:creationId xmlns:a16="http://schemas.microsoft.com/office/drawing/2014/main" id="{64BD2DC9-96BC-D142-AEB4-FAADD8896734}"/>
                </a:ext>
              </a:extLst>
            </p:cNvPr>
            <p:cNvGraphicFramePr/>
            <p:nvPr/>
          </p:nvGraphicFramePr>
          <p:xfrm>
            <a:off x="2740091" y="2038685"/>
            <a:ext cx="3787769" cy="30988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595A8F4D-9BA5-0741-A0B9-C0B34772062E}"/>
                </a:ext>
              </a:extLst>
            </p:cNvPr>
            <p:cNvSpPr txBox="1"/>
            <p:nvPr/>
          </p:nvSpPr>
          <p:spPr>
            <a:xfrm>
              <a:off x="4150410" y="2561442"/>
              <a:ext cx="375103" cy="184666"/>
            </a:xfrm>
            <a:prstGeom prst="rect">
              <a:avLst/>
            </a:prstGeom>
            <a:noFill/>
          </p:spPr>
          <p:txBody>
            <a:bodyPr wrap="none" lIns="0" tIns="0" rIns="0" bIns="0" rtlCol="0">
              <a:spAutoFit/>
            </a:bodyPr>
            <a:lstStyle/>
            <a:p>
              <a:pPr algn="l">
                <a:spcBef>
                  <a:spcPts val="600"/>
                </a:spcBef>
              </a:pPr>
              <a:r>
                <a:rPr lang="en-US" sz="1200" b="1" dirty="0">
                  <a:solidFill>
                    <a:schemeClr val="bg1"/>
                  </a:solidFill>
                </a:rPr>
                <a:t>Cash</a:t>
              </a:r>
            </a:p>
          </p:txBody>
        </p:sp>
        <p:sp>
          <p:nvSpPr>
            <p:cNvPr id="17" name="TextBox 16">
              <a:extLst>
                <a:ext uri="{FF2B5EF4-FFF2-40B4-BE49-F238E27FC236}">
                  <a16:creationId xmlns:a16="http://schemas.microsoft.com/office/drawing/2014/main" id="{E82F9882-F62C-5B4D-9D9F-18FF0DD4E8D0}"/>
                </a:ext>
              </a:extLst>
            </p:cNvPr>
            <p:cNvSpPr txBox="1"/>
            <p:nvPr/>
          </p:nvSpPr>
          <p:spPr>
            <a:xfrm>
              <a:off x="3656575" y="3588085"/>
              <a:ext cx="686085" cy="446276"/>
            </a:xfrm>
            <a:prstGeom prst="rect">
              <a:avLst/>
            </a:prstGeom>
            <a:noFill/>
          </p:spPr>
          <p:txBody>
            <a:bodyPr wrap="none" lIns="0" tIns="0" rIns="0" bIns="0" rtlCol="0">
              <a:spAutoFit/>
            </a:bodyPr>
            <a:lstStyle/>
            <a:p>
              <a:pPr algn="l">
                <a:spcBef>
                  <a:spcPts val="600"/>
                </a:spcBef>
              </a:pPr>
              <a:r>
                <a:rPr lang="en-US" sz="1200" b="1" dirty="0">
                  <a:solidFill>
                    <a:schemeClr val="bg1"/>
                  </a:solidFill>
                </a:rPr>
                <a:t>Only U.S.</a:t>
              </a:r>
            </a:p>
            <a:p>
              <a:pPr algn="l">
                <a:spcBef>
                  <a:spcPts val="600"/>
                </a:spcBef>
              </a:pPr>
              <a:r>
                <a:rPr lang="en-US" sz="1200" b="1" dirty="0">
                  <a:solidFill>
                    <a:schemeClr val="bg1"/>
                  </a:solidFill>
                </a:rPr>
                <a:t>bonds</a:t>
              </a:r>
            </a:p>
          </p:txBody>
        </p:sp>
        <p:sp>
          <p:nvSpPr>
            <p:cNvPr id="18" name="TextBox 17">
              <a:extLst>
                <a:ext uri="{FF2B5EF4-FFF2-40B4-BE49-F238E27FC236}">
                  <a16:creationId xmlns:a16="http://schemas.microsoft.com/office/drawing/2014/main" id="{941EA7CA-966E-5A40-999A-F3DB008C8882}"/>
                </a:ext>
              </a:extLst>
            </p:cNvPr>
            <p:cNvSpPr txBox="1"/>
            <p:nvPr/>
          </p:nvSpPr>
          <p:spPr>
            <a:xfrm>
              <a:off x="4913015" y="3429000"/>
              <a:ext cx="753411" cy="446276"/>
            </a:xfrm>
            <a:prstGeom prst="rect">
              <a:avLst/>
            </a:prstGeom>
            <a:noFill/>
          </p:spPr>
          <p:txBody>
            <a:bodyPr wrap="none" lIns="0" tIns="0" rIns="0" bIns="0" rtlCol="0">
              <a:spAutoFit/>
            </a:bodyPr>
            <a:lstStyle/>
            <a:p>
              <a:pPr algn="l">
                <a:spcBef>
                  <a:spcPts val="600"/>
                </a:spcBef>
              </a:pPr>
              <a:r>
                <a:rPr lang="en-US" sz="1200" b="1" dirty="0">
                  <a:solidFill>
                    <a:schemeClr val="bg1"/>
                  </a:solidFill>
                </a:rPr>
                <a:t>Only large</a:t>
              </a:r>
            </a:p>
            <a:p>
              <a:pPr algn="l">
                <a:spcBef>
                  <a:spcPts val="600"/>
                </a:spcBef>
              </a:pPr>
              <a:r>
                <a:rPr lang="en-US" sz="1200" b="1" dirty="0">
                  <a:solidFill>
                    <a:schemeClr val="bg1"/>
                  </a:solidFill>
                </a:rPr>
                <a:t>stocks</a:t>
              </a:r>
            </a:p>
          </p:txBody>
        </p:sp>
      </p:grpSp>
      <p:grpSp>
        <p:nvGrpSpPr>
          <p:cNvPr id="74" name="Group 73">
            <a:extLst>
              <a:ext uri="{FF2B5EF4-FFF2-40B4-BE49-F238E27FC236}">
                <a16:creationId xmlns:a16="http://schemas.microsoft.com/office/drawing/2014/main" id="{7D2C0535-F64B-434B-9C00-C6103F3FBB45}"/>
              </a:ext>
            </a:extLst>
          </p:cNvPr>
          <p:cNvGrpSpPr/>
          <p:nvPr/>
        </p:nvGrpSpPr>
        <p:grpSpPr>
          <a:xfrm>
            <a:off x="5551049" y="2038685"/>
            <a:ext cx="3787769" cy="3098800"/>
            <a:chOff x="5666309" y="2038685"/>
            <a:chExt cx="3787769" cy="3098800"/>
          </a:xfrm>
        </p:grpSpPr>
        <p:grpSp>
          <p:nvGrpSpPr>
            <p:cNvPr id="69" name="Group 68">
              <a:extLst>
                <a:ext uri="{FF2B5EF4-FFF2-40B4-BE49-F238E27FC236}">
                  <a16:creationId xmlns:a16="http://schemas.microsoft.com/office/drawing/2014/main" id="{3819CC4A-0BC5-5F43-A9A8-6BE32E6F956E}"/>
                </a:ext>
              </a:extLst>
            </p:cNvPr>
            <p:cNvGrpSpPr/>
            <p:nvPr/>
          </p:nvGrpSpPr>
          <p:grpSpPr>
            <a:xfrm>
              <a:off x="5666309" y="2038685"/>
              <a:ext cx="3787769" cy="3098800"/>
              <a:chOff x="5666309" y="2038685"/>
              <a:chExt cx="3787769" cy="3098800"/>
            </a:xfrm>
          </p:grpSpPr>
          <p:graphicFrame>
            <p:nvGraphicFramePr>
              <p:cNvPr id="14" name="Chart 13">
                <a:extLst>
                  <a:ext uri="{FF2B5EF4-FFF2-40B4-BE49-F238E27FC236}">
                    <a16:creationId xmlns:a16="http://schemas.microsoft.com/office/drawing/2014/main" id="{F73C0E03-B75A-3043-B04D-D30EECDFBFD4}"/>
                  </a:ext>
                </a:extLst>
              </p:cNvPr>
              <p:cNvGraphicFramePr/>
              <p:nvPr/>
            </p:nvGraphicFramePr>
            <p:xfrm>
              <a:off x="5666309" y="2038685"/>
              <a:ext cx="3787769" cy="3098800"/>
            </p:xfrm>
            <a:graphic>
              <a:graphicData uri="http://schemas.openxmlformats.org/drawingml/2006/chart">
                <c:chart xmlns:c="http://schemas.openxmlformats.org/drawingml/2006/chart" xmlns:r="http://schemas.openxmlformats.org/officeDocument/2006/relationships" r:id="rId4"/>
              </a:graphicData>
            </a:graphic>
          </p:graphicFrame>
          <p:sp>
            <p:nvSpPr>
              <p:cNvPr id="15" name="Oval 14">
                <a:extLst>
                  <a:ext uri="{FF2B5EF4-FFF2-40B4-BE49-F238E27FC236}">
                    <a16:creationId xmlns:a16="http://schemas.microsoft.com/office/drawing/2014/main" id="{91993EC5-47EA-A248-BE57-5A9608D2DBA4}"/>
                  </a:ext>
                </a:extLst>
              </p:cNvPr>
              <p:cNvSpPr/>
              <p:nvPr/>
            </p:nvSpPr>
            <p:spPr>
              <a:xfrm>
                <a:off x="6664843" y="2692735"/>
                <a:ext cx="1790700" cy="17907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ln>
                    <a:solidFill>
                      <a:schemeClr val="bg1"/>
                    </a:solidFill>
                  </a:ln>
                  <a:noFill/>
                </a:endParaRPr>
              </a:p>
            </p:txBody>
          </p:sp>
          <p:cxnSp>
            <p:nvCxnSpPr>
              <p:cNvPr id="20" name="Straight Connector 19">
                <a:extLst>
                  <a:ext uri="{FF2B5EF4-FFF2-40B4-BE49-F238E27FC236}">
                    <a16:creationId xmlns:a16="http://schemas.microsoft.com/office/drawing/2014/main" id="{EDB10B40-961D-1545-B397-D97F09CAC0FF}"/>
                  </a:ext>
                </a:extLst>
              </p:cNvPr>
              <p:cNvCxnSpPr>
                <a:cxnSpLocks/>
                <a:endCxn id="15" idx="1"/>
              </p:cNvCxnSpPr>
              <p:nvPr/>
            </p:nvCxnSpPr>
            <p:spPr>
              <a:xfrm>
                <a:off x="6527860" y="2586282"/>
                <a:ext cx="399225" cy="368695"/>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02BAEB-9B8F-7A42-8D2F-374329A895CF}"/>
                  </a:ext>
                </a:extLst>
              </p:cNvPr>
              <p:cNvCxnSpPr/>
              <p:nvPr/>
            </p:nvCxnSpPr>
            <p:spPr>
              <a:xfrm>
                <a:off x="6380608" y="2715330"/>
                <a:ext cx="464692" cy="330711"/>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94B156E-E78F-554D-AAAF-6450AE536ED8}"/>
                  </a:ext>
                </a:extLst>
              </p:cNvPr>
              <p:cNvCxnSpPr/>
              <p:nvPr/>
            </p:nvCxnSpPr>
            <p:spPr>
              <a:xfrm>
                <a:off x="6108700" y="3378200"/>
                <a:ext cx="556143" cy="88900"/>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C408284-2B0D-8144-BA0D-75C56A89A5FD}"/>
                  </a:ext>
                </a:extLst>
              </p:cNvPr>
              <p:cNvCxnSpPr/>
              <p:nvPr/>
            </p:nvCxnSpPr>
            <p:spPr>
              <a:xfrm flipV="1">
                <a:off x="6108700" y="3711575"/>
                <a:ext cx="556143" cy="57150"/>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B2C4012-5326-0340-9529-B88735FB1BA3}"/>
                  </a:ext>
                </a:extLst>
              </p:cNvPr>
              <p:cNvCxnSpPr/>
              <p:nvPr/>
            </p:nvCxnSpPr>
            <p:spPr>
              <a:xfrm flipV="1">
                <a:off x="6276975" y="4051300"/>
                <a:ext cx="508000" cy="269875"/>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3308DD1-B9E4-6E4F-A21A-81E91CFE9831}"/>
                  </a:ext>
                </a:extLst>
              </p:cNvPr>
              <p:cNvCxnSpPr/>
              <p:nvPr/>
            </p:nvCxnSpPr>
            <p:spPr>
              <a:xfrm>
                <a:off x="7693025" y="4483435"/>
                <a:ext cx="88900" cy="501315"/>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A78C8AE-C4D7-674F-A5E6-CF64BBCD39A1}"/>
                  </a:ext>
                </a:extLst>
              </p:cNvPr>
              <p:cNvCxnSpPr>
                <a:cxnSpLocks/>
              </p:cNvCxnSpPr>
              <p:nvPr/>
            </p:nvCxnSpPr>
            <p:spPr>
              <a:xfrm>
                <a:off x="7875328" y="4429628"/>
                <a:ext cx="198697" cy="504657"/>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5D1C663-0EF2-8745-BE25-ACC30C9FED8F}"/>
                  </a:ext>
                </a:extLst>
              </p:cNvPr>
              <p:cNvCxnSpPr>
                <a:cxnSpLocks/>
              </p:cNvCxnSpPr>
              <p:nvPr/>
            </p:nvCxnSpPr>
            <p:spPr>
              <a:xfrm>
                <a:off x="8032491" y="4367548"/>
                <a:ext cx="293412" cy="436905"/>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CDEB132-37D8-A649-9D04-6A92CEF1DFE7}"/>
                  </a:ext>
                </a:extLst>
              </p:cNvPr>
              <p:cNvCxnSpPr>
                <a:cxnSpLocks/>
              </p:cNvCxnSpPr>
              <p:nvPr/>
            </p:nvCxnSpPr>
            <p:spPr>
              <a:xfrm>
                <a:off x="8325903" y="4047317"/>
                <a:ext cx="519647" cy="311721"/>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118840D-C29B-5B4E-B473-431CB34C82FE}"/>
                  </a:ext>
                </a:extLst>
              </p:cNvPr>
              <p:cNvCxnSpPr>
                <a:cxnSpLocks/>
                <a:stCxn id="15" idx="5"/>
              </p:cNvCxnSpPr>
              <p:nvPr/>
            </p:nvCxnSpPr>
            <p:spPr>
              <a:xfrm>
                <a:off x="8193301" y="4221193"/>
                <a:ext cx="399225" cy="413687"/>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589D3BC-C268-6643-8614-266C921DED5F}"/>
                  </a:ext>
                </a:extLst>
              </p:cNvPr>
              <p:cNvCxnSpPr>
                <a:cxnSpLocks/>
              </p:cNvCxnSpPr>
              <p:nvPr/>
            </p:nvCxnSpPr>
            <p:spPr>
              <a:xfrm>
                <a:off x="8426450" y="3780445"/>
                <a:ext cx="574675" cy="150205"/>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DA04539-8FBB-7148-A759-CA79B26BE388}"/>
                  </a:ext>
                </a:extLst>
              </p:cNvPr>
              <p:cNvCxnSpPr>
                <a:cxnSpLocks/>
              </p:cNvCxnSpPr>
              <p:nvPr/>
            </p:nvCxnSpPr>
            <p:spPr>
              <a:xfrm flipV="1">
                <a:off x="8449080" y="3326730"/>
                <a:ext cx="523470" cy="95920"/>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355EECE-F109-5645-A6EA-4A26313DCFBF}"/>
                  </a:ext>
                </a:extLst>
              </p:cNvPr>
              <p:cNvCxnSpPr>
                <a:stCxn id="15" idx="7"/>
              </p:cNvCxnSpPr>
              <p:nvPr/>
            </p:nvCxnSpPr>
            <p:spPr>
              <a:xfrm flipV="1">
                <a:off x="8193301" y="2613025"/>
                <a:ext cx="446001" cy="341952"/>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DA5D6654-F65E-CC4C-A27F-F4AAB4A93C12}"/>
                </a:ext>
              </a:extLst>
            </p:cNvPr>
            <p:cNvSpPr txBox="1"/>
            <p:nvPr/>
          </p:nvSpPr>
          <p:spPr>
            <a:xfrm>
              <a:off x="6884958" y="3429000"/>
              <a:ext cx="493725" cy="446276"/>
            </a:xfrm>
            <a:prstGeom prst="rect">
              <a:avLst/>
            </a:prstGeom>
            <a:noFill/>
          </p:spPr>
          <p:txBody>
            <a:bodyPr wrap="none" lIns="0" tIns="0" rIns="0" bIns="0" rtlCol="0">
              <a:spAutoFit/>
            </a:bodyPr>
            <a:lstStyle/>
            <a:p>
              <a:pPr algn="l">
                <a:spcBef>
                  <a:spcPts val="600"/>
                </a:spcBef>
              </a:pPr>
              <a:r>
                <a:rPr lang="en-US" sz="1200" b="1" dirty="0">
                  <a:solidFill>
                    <a:schemeClr val="bg1"/>
                  </a:solidFill>
                </a:rPr>
                <a:t>Bond</a:t>
              </a:r>
            </a:p>
            <a:p>
              <a:pPr algn="l">
                <a:spcBef>
                  <a:spcPts val="600"/>
                </a:spcBef>
              </a:pPr>
              <a:r>
                <a:rPr lang="en-US" sz="1200" b="1" dirty="0">
                  <a:solidFill>
                    <a:schemeClr val="bg1"/>
                  </a:solidFill>
                </a:rPr>
                <a:t>variety</a:t>
              </a:r>
            </a:p>
          </p:txBody>
        </p:sp>
        <p:sp>
          <p:nvSpPr>
            <p:cNvPr id="71" name="TextBox 70">
              <a:extLst>
                <a:ext uri="{FF2B5EF4-FFF2-40B4-BE49-F238E27FC236}">
                  <a16:creationId xmlns:a16="http://schemas.microsoft.com/office/drawing/2014/main" id="{AE60C714-BC0F-904D-BE49-77F5925E42C6}"/>
                </a:ext>
              </a:extLst>
            </p:cNvPr>
            <p:cNvSpPr txBox="1"/>
            <p:nvPr/>
          </p:nvSpPr>
          <p:spPr>
            <a:xfrm>
              <a:off x="7758115" y="3429000"/>
              <a:ext cx="502895" cy="446276"/>
            </a:xfrm>
            <a:prstGeom prst="rect">
              <a:avLst/>
            </a:prstGeom>
            <a:noFill/>
          </p:spPr>
          <p:txBody>
            <a:bodyPr wrap="none" lIns="0" tIns="0" rIns="0" bIns="0" rtlCol="0">
              <a:spAutoFit/>
            </a:bodyPr>
            <a:lstStyle/>
            <a:p>
              <a:pPr algn="l">
                <a:spcBef>
                  <a:spcPts val="600"/>
                </a:spcBef>
              </a:pPr>
              <a:r>
                <a:rPr lang="en-US" sz="1200" b="1" dirty="0">
                  <a:solidFill>
                    <a:schemeClr val="bg1"/>
                  </a:solidFill>
                </a:rPr>
                <a:t>Stock</a:t>
              </a:r>
            </a:p>
            <a:p>
              <a:pPr algn="l">
                <a:spcBef>
                  <a:spcPts val="600"/>
                </a:spcBef>
              </a:pPr>
              <a:r>
                <a:rPr lang="en-US" sz="1200" b="1" dirty="0">
                  <a:solidFill>
                    <a:schemeClr val="bg1"/>
                  </a:solidFill>
                </a:rPr>
                <a:t>variety</a:t>
              </a:r>
            </a:p>
          </p:txBody>
        </p:sp>
        <p:sp>
          <p:nvSpPr>
            <p:cNvPr id="72" name="TextBox 71">
              <a:extLst>
                <a:ext uri="{FF2B5EF4-FFF2-40B4-BE49-F238E27FC236}">
                  <a16:creationId xmlns:a16="http://schemas.microsoft.com/office/drawing/2014/main" id="{C4B03A5F-FAA5-E540-B89A-3C68F96760C4}"/>
                </a:ext>
              </a:extLst>
            </p:cNvPr>
            <p:cNvSpPr txBox="1"/>
            <p:nvPr/>
          </p:nvSpPr>
          <p:spPr>
            <a:xfrm>
              <a:off x="7060249" y="2448957"/>
              <a:ext cx="375103" cy="184666"/>
            </a:xfrm>
            <a:prstGeom prst="rect">
              <a:avLst/>
            </a:prstGeom>
            <a:noFill/>
          </p:spPr>
          <p:txBody>
            <a:bodyPr wrap="none" lIns="0" tIns="0" rIns="0" bIns="0" rtlCol="0">
              <a:spAutoFit/>
            </a:bodyPr>
            <a:lstStyle/>
            <a:p>
              <a:pPr algn="l">
                <a:spcBef>
                  <a:spcPts val="600"/>
                </a:spcBef>
              </a:pPr>
              <a:r>
                <a:rPr lang="en-US" sz="1200" b="1" dirty="0">
                  <a:solidFill>
                    <a:schemeClr val="bg1"/>
                  </a:solidFill>
                </a:rPr>
                <a:t>Cash</a:t>
              </a:r>
            </a:p>
          </p:txBody>
        </p:sp>
      </p:gr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Tree>
    <p:extLst>
      <p:ext uri="{BB962C8B-B14F-4D97-AF65-F5344CB8AC3E}">
        <p14:creationId xmlns:p14="http://schemas.microsoft.com/office/powerpoint/2010/main" val="388089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6189E1-DB3E-7C4E-83BE-0A70B7ACA191}"/>
              </a:ext>
            </a:extLst>
          </p:cNvPr>
          <p:cNvSpPr/>
          <p:nvPr/>
        </p:nvSpPr>
        <p:spPr>
          <a:xfrm>
            <a:off x="398461" y="1057706"/>
            <a:ext cx="4942973" cy="493050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2" name="Title 1">
            <a:extLst>
              <a:ext uri="{FF2B5EF4-FFF2-40B4-BE49-F238E27FC236}">
                <a16:creationId xmlns:a16="http://schemas.microsoft.com/office/drawing/2014/main" id="{8890FD9B-6358-6345-A255-3763630D30B7}"/>
              </a:ext>
            </a:extLst>
          </p:cNvPr>
          <p:cNvSpPr>
            <a:spLocks noGrp="1"/>
          </p:cNvSpPr>
          <p:nvPr>
            <p:ph type="title"/>
          </p:nvPr>
        </p:nvSpPr>
        <p:spPr/>
        <p:txBody>
          <a:bodyPr/>
          <a:lstStyle/>
          <a:p>
            <a:r>
              <a:rPr lang="en-CA" dirty="0"/>
              <a:t>Asset allocation</a:t>
            </a:r>
            <a:endParaRPr lang="en-US" dirty="0"/>
          </a:p>
        </p:txBody>
      </p:sp>
      <p:sp>
        <p:nvSpPr>
          <p:cNvPr id="4" name="Slide Number Placeholder 3">
            <a:extLst>
              <a:ext uri="{FF2B5EF4-FFF2-40B4-BE49-F238E27FC236}">
                <a16:creationId xmlns:a16="http://schemas.microsoft.com/office/drawing/2014/main" id="{C1DCE108-A799-A54C-B502-D1C8225157C4}"/>
              </a:ext>
            </a:extLst>
          </p:cNvPr>
          <p:cNvSpPr>
            <a:spLocks noGrp="1"/>
          </p:cNvSpPr>
          <p:nvPr>
            <p:ph type="sldNum" sz="quarter" idx="12"/>
          </p:nvPr>
        </p:nvSpPr>
        <p:spPr/>
        <p:txBody>
          <a:bodyPr/>
          <a:lstStyle/>
          <a:p>
            <a:fld id="{BB333B34-C87C-402E-ABB0-13B7C9DEBBC4}" type="slidenum">
              <a:rPr lang="en-PH" smtClean="0"/>
              <a:t>14</a:t>
            </a:fld>
            <a:endParaRPr lang="en-PH"/>
          </a:p>
        </p:txBody>
      </p:sp>
      <p:sp>
        <p:nvSpPr>
          <p:cNvPr id="6" name="Text Placeholder 5">
            <a:extLst>
              <a:ext uri="{FF2B5EF4-FFF2-40B4-BE49-F238E27FC236}">
                <a16:creationId xmlns:a16="http://schemas.microsoft.com/office/drawing/2014/main" id="{30C289E0-7187-533F-1DFF-F410A973F86B}"/>
              </a:ext>
            </a:extLst>
          </p:cNvPr>
          <p:cNvSpPr>
            <a:spLocks noGrp="1"/>
          </p:cNvSpPr>
          <p:nvPr>
            <p:ph type="body" sz="quarter" idx="15"/>
          </p:nvPr>
        </p:nvSpPr>
        <p:spPr/>
        <p:txBody>
          <a:bodyPr/>
          <a:lstStyle/>
          <a:p>
            <a:r>
              <a:rPr lang="en-US" sz="800" dirty="0"/>
              <a:t>Neither asset allocation nor diversification guarantees a profit or protects against a loss. An asset allocation investment option may not be appropriate for all participants, particularly those interested in directing their own investments. There is no guarantee that any investment strategy will achieve its objectives.</a:t>
            </a:r>
          </a:p>
        </p:txBody>
      </p:sp>
      <p:sp>
        <p:nvSpPr>
          <p:cNvPr id="11" name="Rectangle 10">
            <a:extLst>
              <a:ext uri="{FF2B5EF4-FFF2-40B4-BE49-F238E27FC236}">
                <a16:creationId xmlns:a16="http://schemas.microsoft.com/office/drawing/2014/main" id="{F13D8029-1C63-C748-8F5B-8925FCBBCD81}"/>
              </a:ext>
            </a:extLst>
          </p:cNvPr>
          <p:cNvSpPr/>
          <p:nvPr/>
        </p:nvSpPr>
        <p:spPr>
          <a:xfrm>
            <a:off x="610933" y="1264605"/>
            <a:ext cx="2149329" cy="21493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360000" rIns="182880" bIns="45720" numCol="1" spcCol="0" rtlCol="0" fromWordArt="0" anchor="t" anchorCtr="0" forceAA="0" compatLnSpc="1">
            <a:prstTxWarp prst="textNoShape">
              <a:avLst/>
            </a:prstTxWarp>
            <a:noAutofit/>
          </a:bodyPr>
          <a:lstStyle/>
          <a:p>
            <a:pPr algn="l"/>
            <a:r>
              <a:rPr lang="en-US" sz="2000" b="1" dirty="0"/>
              <a:t>Cash</a:t>
            </a:r>
          </a:p>
        </p:txBody>
      </p:sp>
      <p:sp>
        <p:nvSpPr>
          <p:cNvPr id="13" name="Rectangle 12">
            <a:extLst>
              <a:ext uri="{FF2B5EF4-FFF2-40B4-BE49-F238E27FC236}">
                <a16:creationId xmlns:a16="http://schemas.microsoft.com/office/drawing/2014/main" id="{47A9F1C9-75AE-E040-BBAB-773856F229A9}"/>
              </a:ext>
            </a:extLst>
          </p:cNvPr>
          <p:cNvSpPr/>
          <p:nvPr/>
        </p:nvSpPr>
        <p:spPr>
          <a:xfrm>
            <a:off x="2974993" y="1264605"/>
            <a:ext cx="2149329" cy="21493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360000" rIns="182880" bIns="45720" numCol="1" spcCol="0" rtlCol="0" fromWordArt="0" anchor="t" anchorCtr="0" forceAA="0" compatLnSpc="1">
            <a:prstTxWarp prst="textNoShape">
              <a:avLst/>
            </a:prstTxWarp>
            <a:noAutofit/>
          </a:bodyPr>
          <a:lstStyle/>
          <a:p>
            <a:r>
              <a:rPr lang="en-US" sz="2000" b="1" dirty="0"/>
              <a:t>Bonds</a:t>
            </a:r>
          </a:p>
        </p:txBody>
      </p:sp>
      <p:sp>
        <p:nvSpPr>
          <p:cNvPr id="14" name="Rectangle 13">
            <a:extLst>
              <a:ext uri="{FF2B5EF4-FFF2-40B4-BE49-F238E27FC236}">
                <a16:creationId xmlns:a16="http://schemas.microsoft.com/office/drawing/2014/main" id="{F93FAABE-C340-6D47-A5DE-758C039D1161}"/>
              </a:ext>
            </a:extLst>
          </p:cNvPr>
          <p:cNvSpPr/>
          <p:nvPr/>
        </p:nvSpPr>
        <p:spPr>
          <a:xfrm>
            <a:off x="610933" y="3650966"/>
            <a:ext cx="2149329" cy="2149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360000" rIns="182880" bIns="45720" numCol="1" spcCol="0" rtlCol="0" fromWordArt="0" anchor="t" anchorCtr="0" forceAA="0" compatLnSpc="1">
            <a:prstTxWarp prst="textNoShape">
              <a:avLst/>
            </a:prstTxWarp>
            <a:noAutofit/>
          </a:bodyPr>
          <a:lstStyle/>
          <a:p>
            <a:r>
              <a:rPr lang="en-US" sz="2000" b="1" dirty="0"/>
              <a:t>Stocks</a:t>
            </a:r>
          </a:p>
        </p:txBody>
      </p:sp>
      <p:sp>
        <p:nvSpPr>
          <p:cNvPr id="15" name="Rectangle 14">
            <a:extLst>
              <a:ext uri="{FF2B5EF4-FFF2-40B4-BE49-F238E27FC236}">
                <a16:creationId xmlns:a16="http://schemas.microsoft.com/office/drawing/2014/main" id="{76BEBC24-342E-954C-B916-120393D59C48}"/>
              </a:ext>
            </a:extLst>
          </p:cNvPr>
          <p:cNvSpPr/>
          <p:nvPr/>
        </p:nvSpPr>
        <p:spPr>
          <a:xfrm>
            <a:off x="6383738" y="2448291"/>
            <a:ext cx="2149329" cy="21493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360000" rIns="182880" bIns="45720" numCol="1" spcCol="0" rtlCol="0" fromWordArt="0" anchor="t" anchorCtr="0" forceAA="0" compatLnSpc="1">
            <a:prstTxWarp prst="textNoShape">
              <a:avLst/>
            </a:prstTxWarp>
            <a:noAutofit/>
          </a:bodyPr>
          <a:lstStyle/>
          <a:p>
            <a:r>
              <a:rPr lang="en-US" sz="2000" b="1" dirty="0"/>
              <a:t>Asset allocation</a:t>
            </a:r>
          </a:p>
        </p:txBody>
      </p:sp>
      <p:pic>
        <p:nvPicPr>
          <p:cNvPr id="16" name="Graphic 15">
            <a:extLst>
              <a:ext uri="{FF2B5EF4-FFF2-40B4-BE49-F238E27FC236}">
                <a16:creationId xmlns:a16="http://schemas.microsoft.com/office/drawing/2014/main" id="{B36440DF-F712-8E47-87A2-453D3F68E4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657519" y="3788704"/>
            <a:ext cx="716399" cy="716399"/>
          </a:xfrm>
          <a:prstGeom prst="rect">
            <a:avLst/>
          </a:prstGeom>
        </p:spPr>
      </p:pic>
      <p:pic>
        <p:nvPicPr>
          <p:cNvPr id="17" name="Picture 16">
            <a:extLst>
              <a:ext uri="{FF2B5EF4-FFF2-40B4-BE49-F238E27FC236}">
                <a16:creationId xmlns:a16="http://schemas.microsoft.com/office/drawing/2014/main" id="{623D0978-F634-BB42-81CF-DD018481D44A}"/>
              </a:ext>
            </a:extLst>
          </p:cNvPr>
          <p:cNvPicPr>
            <a:picLocks noChangeAspect="1"/>
          </p:cNvPicPr>
          <p:nvPr/>
        </p:nvPicPr>
        <p:blipFill>
          <a:blip r:embed="rId5">
            <a:lum bright="40000" contrast="-40000"/>
          </a:blip>
          <a:stretch>
            <a:fillRect/>
          </a:stretch>
        </p:blipFill>
        <p:spPr>
          <a:xfrm>
            <a:off x="1838367" y="2599638"/>
            <a:ext cx="726084" cy="658854"/>
          </a:xfrm>
          <a:prstGeom prst="rect">
            <a:avLst/>
          </a:prstGeom>
        </p:spPr>
      </p:pic>
      <p:pic>
        <p:nvPicPr>
          <p:cNvPr id="18" name="Graphic 17">
            <a:extLst>
              <a:ext uri="{FF2B5EF4-FFF2-40B4-BE49-F238E27FC236}">
                <a16:creationId xmlns:a16="http://schemas.microsoft.com/office/drawing/2014/main" id="{DE1A07C4-45D0-1443-B096-658A643591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191757" y="2478535"/>
            <a:ext cx="808045" cy="808045"/>
          </a:xfrm>
          <a:prstGeom prst="rect">
            <a:avLst/>
          </a:prstGeom>
        </p:spPr>
      </p:pic>
      <p:pic>
        <p:nvPicPr>
          <p:cNvPr id="19" name="Graphic 18">
            <a:extLst>
              <a:ext uri="{FF2B5EF4-FFF2-40B4-BE49-F238E27FC236}">
                <a16:creationId xmlns:a16="http://schemas.microsoft.com/office/drawing/2014/main" id="{C2E2697D-D822-B244-A0A8-458CCA3B63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872700" y="4845535"/>
            <a:ext cx="756524" cy="756524"/>
          </a:xfrm>
          <a:prstGeom prst="rect">
            <a:avLst/>
          </a:prstGeom>
        </p:spPr>
      </p:pic>
      <p:cxnSp>
        <p:nvCxnSpPr>
          <p:cNvPr id="22" name="Straight Arrow Connector 21">
            <a:extLst>
              <a:ext uri="{FF2B5EF4-FFF2-40B4-BE49-F238E27FC236}">
                <a16:creationId xmlns:a16="http://schemas.microsoft.com/office/drawing/2014/main" id="{ECFE8B20-C81A-9B49-8ADC-17BC1D91C0B9}"/>
              </a:ext>
            </a:extLst>
          </p:cNvPr>
          <p:cNvCxnSpPr>
            <a:stCxn id="20" idx="3"/>
          </p:cNvCxnSpPr>
          <p:nvPr/>
        </p:nvCxnSpPr>
        <p:spPr>
          <a:xfrm>
            <a:off x="5341434" y="3522956"/>
            <a:ext cx="1042304" cy="829"/>
          </a:xfrm>
          <a:prstGeom prst="straightConnector1">
            <a:avLst/>
          </a:prstGeom>
          <a:ln w="28575">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Tree>
    <p:extLst>
      <p:ext uri="{BB962C8B-B14F-4D97-AF65-F5344CB8AC3E}">
        <p14:creationId xmlns:p14="http://schemas.microsoft.com/office/powerpoint/2010/main" val="236582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Investing strategies</a:t>
            </a:r>
            <a:endParaRPr lang="en-CA" sz="1200" b="0" dirty="0"/>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
        <p:nvSpPr>
          <p:cNvPr id="5" name="Slide Number Placeholder 3">
            <a:extLst>
              <a:ext uri="{FF2B5EF4-FFF2-40B4-BE49-F238E27FC236}">
                <a16:creationId xmlns:a16="http://schemas.microsoft.com/office/drawing/2014/main" id="{21FEB75B-66C0-B16A-5C0B-6451194F41CB}"/>
              </a:ext>
            </a:extLst>
          </p:cNvPr>
          <p:cNvSpPr>
            <a:spLocks noGrp="1"/>
          </p:cNvSpPr>
          <p:nvPr>
            <p:ph type="sldNum" sz="quarter" idx="12"/>
          </p:nvPr>
        </p:nvSpPr>
        <p:spPr>
          <a:xfrm>
            <a:off x="8533067" y="6399283"/>
            <a:ext cx="212470" cy="175694"/>
          </a:xfrm>
        </p:spPr>
        <p:txBody>
          <a:bodyPr/>
          <a:lstStyle/>
          <a:p>
            <a:fld id="{BB333B34-C87C-402E-ABB0-13B7C9DEBBC4}" type="slidenum">
              <a:rPr lang="en-PH" smtClean="0"/>
              <a:t>15</a:t>
            </a:fld>
            <a:endParaRPr lang="en-PH"/>
          </a:p>
        </p:txBody>
      </p:sp>
    </p:spTree>
    <p:custDataLst>
      <p:tags r:id="rId1"/>
    </p:custDataLst>
    <p:extLst>
      <p:ext uri="{BB962C8B-B14F-4D97-AF65-F5344CB8AC3E}">
        <p14:creationId xmlns:p14="http://schemas.microsoft.com/office/powerpoint/2010/main" val="201345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3EFCE-31F7-1344-ACCE-03CFABAA2811}"/>
              </a:ext>
            </a:extLst>
          </p:cNvPr>
          <p:cNvSpPr>
            <a:spLocks noGrp="1"/>
          </p:cNvSpPr>
          <p:nvPr>
            <p:ph type="title"/>
          </p:nvPr>
        </p:nvSpPr>
        <p:spPr>
          <a:xfrm>
            <a:off x="398464" y="472438"/>
            <a:ext cx="5733395" cy="792167"/>
          </a:xfrm>
        </p:spPr>
        <p:txBody>
          <a:bodyPr/>
          <a:lstStyle/>
          <a:p>
            <a:r>
              <a:rPr lang="en-US" dirty="0"/>
              <a:t>Deciding how much you want to be involved in managing your investments</a:t>
            </a:r>
            <a:endParaRPr lang="en-US" strike="sngStrike" dirty="0"/>
          </a:p>
        </p:txBody>
      </p:sp>
      <p:sp>
        <p:nvSpPr>
          <p:cNvPr id="7" name="Text Placeholder 6">
            <a:extLst>
              <a:ext uri="{FF2B5EF4-FFF2-40B4-BE49-F238E27FC236}">
                <a16:creationId xmlns:a16="http://schemas.microsoft.com/office/drawing/2014/main" id="{F1924367-2DDF-28AE-619D-379A1FBE4477}"/>
              </a:ext>
            </a:extLst>
          </p:cNvPr>
          <p:cNvSpPr>
            <a:spLocks noGrp="1"/>
          </p:cNvSpPr>
          <p:nvPr>
            <p:ph type="body" sz="quarter" idx="15"/>
          </p:nvPr>
        </p:nvSpPr>
        <p:spPr>
          <a:xfrm>
            <a:off x="1876886" y="6168123"/>
            <a:ext cx="4409614" cy="402451"/>
          </a:xfrm>
        </p:spPr>
        <p:txBody>
          <a:bodyPr/>
          <a:lstStyle/>
          <a:p>
            <a:r>
              <a:rPr lang="en-US" sz="800" dirty="0"/>
              <a:t>Diversification does not guarantee a profit or eliminate the risk of a loss. There is no guarantee that any investment strategy will achieve its objectives. It is your responsibility to select and monitor your investment options to meet your retirement objectives. You should review your investment strategy at least annually.</a:t>
            </a:r>
          </a:p>
        </p:txBody>
      </p:sp>
      <p:pic>
        <p:nvPicPr>
          <p:cNvPr id="6" name="Picture 5">
            <a:extLst>
              <a:ext uri="{FF2B5EF4-FFF2-40B4-BE49-F238E27FC236}">
                <a16:creationId xmlns:a16="http://schemas.microsoft.com/office/drawing/2014/main" id="{3887A49F-BE89-EC4E-9F17-758E59EC15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97" r="31423"/>
          <a:stretch/>
        </p:blipFill>
        <p:spPr>
          <a:xfrm>
            <a:off x="6553927" y="1"/>
            <a:ext cx="2589345" cy="6857999"/>
          </a:xfrm>
          <a:prstGeom prst="rect">
            <a:avLst/>
          </a:prstGeom>
        </p:spPr>
      </p:pic>
      <p:sp>
        <p:nvSpPr>
          <p:cNvPr id="14" name="Rectangle 13">
            <a:extLst>
              <a:ext uri="{FF2B5EF4-FFF2-40B4-BE49-F238E27FC236}">
                <a16:creationId xmlns:a16="http://schemas.microsoft.com/office/drawing/2014/main" id="{D734E92B-8DE9-104A-BE66-31A2F465F2B7}"/>
              </a:ext>
            </a:extLst>
          </p:cNvPr>
          <p:cNvSpPr/>
          <p:nvPr/>
        </p:nvSpPr>
        <p:spPr>
          <a:xfrm rot="10800000" flipV="1">
            <a:off x="336988" y="2143272"/>
            <a:ext cx="2191613" cy="2694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576000" rIns="182880" rtlCol="0" anchor="t"/>
          <a:lstStyle/>
          <a:p>
            <a:pPr lvl="0" defTabSz="914415">
              <a:lnSpc>
                <a:spcPct val="90000"/>
              </a:lnSpc>
              <a:spcBef>
                <a:spcPts val="1200"/>
              </a:spcBef>
              <a:buClr>
                <a:srgbClr val="4D9DB7"/>
              </a:buClr>
              <a:buSzPct val="115000"/>
            </a:pPr>
            <a:r>
              <a:rPr lang="en-US" sz="1600" spc="-50" dirty="0">
                <a:solidFill>
                  <a:schemeClr val="tx1"/>
                </a:solidFill>
              </a:rPr>
              <a:t>Choose a professionally managed portfolio based on your expected retirement date</a:t>
            </a:r>
            <a:endParaRPr lang="en-US" altLang="en-US" sz="1600" b="1" kern="0" spc="-50" dirty="0">
              <a:solidFill>
                <a:schemeClr val="tx1"/>
              </a:solidFill>
              <a:latin typeface="Arial" charset="0"/>
              <a:ea typeface="Arial" charset="0"/>
              <a:cs typeface="Arial" charset="0"/>
            </a:endParaRPr>
          </a:p>
        </p:txBody>
      </p:sp>
      <p:sp>
        <p:nvSpPr>
          <p:cNvPr id="18" name="Rectangle 17">
            <a:extLst>
              <a:ext uri="{FF2B5EF4-FFF2-40B4-BE49-F238E27FC236}">
                <a16:creationId xmlns:a16="http://schemas.microsoft.com/office/drawing/2014/main" id="{8159FEE0-3295-A34C-A520-A4393D62C3E0}"/>
              </a:ext>
            </a:extLst>
          </p:cNvPr>
          <p:cNvSpPr/>
          <p:nvPr/>
        </p:nvSpPr>
        <p:spPr>
          <a:xfrm rot="10800000" flipV="1">
            <a:off x="2528599" y="2153446"/>
            <a:ext cx="1740987" cy="26745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576000" rIns="182880" rtlCol="0" anchor="t"/>
          <a:lstStyle/>
          <a:p>
            <a:pPr lvl="0" defTabSz="914415">
              <a:lnSpc>
                <a:spcPct val="90000"/>
              </a:lnSpc>
              <a:spcBef>
                <a:spcPts val="1200"/>
              </a:spcBef>
              <a:buClr>
                <a:srgbClr val="4D9DB7"/>
              </a:buClr>
              <a:buSzPct val="115000"/>
            </a:pPr>
            <a:r>
              <a:rPr lang="en-US" sz="1600" spc="-50" dirty="0">
                <a:solidFill>
                  <a:schemeClr val="tx1"/>
                </a:solidFill>
              </a:rPr>
              <a:t>Choose a professionally managed portfolio targeted to your risk tolerance</a:t>
            </a:r>
            <a:endParaRPr lang="en-US" altLang="en-US" sz="1600" b="1" kern="0" spc="-50" dirty="0">
              <a:solidFill>
                <a:schemeClr val="tx1"/>
              </a:solidFill>
              <a:latin typeface="Arial" charset="0"/>
              <a:ea typeface="Arial" charset="0"/>
              <a:cs typeface="Arial" charset="0"/>
            </a:endParaRPr>
          </a:p>
        </p:txBody>
      </p:sp>
      <p:sp>
        <p:nvSpPr>
          <p:cNvPr id="20" name="Rectangle 19">
            <a:extLst>
              <a:ext uri="{FF2B5EF4-FFF2-40B4-BE49-F238E27FC236}">
                <a16:creationId xmlns:a16="http://schemas.microsoft.com/office/drawing/2014/main" id="{745270A5-90EC-3143-8DBB-EAB55D096405}"/>
              </a:ext>
            </a:extLst>
          </p:cNvPr>
          <p:cNvSpPr/>
          <p:nvPr/>
        </p:nvSpPr>
        <p:spPr>
          <a:xfrm rot="10800000" flipV="1">
            <a:off x="4151299" y="2146846"/>
            <a:ext cx="2073728" cy="26745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576000" rIns="182880" rtlCol="0" anchor="t"/>
          <a:lstStyle/>
          <a:p>
            <a:pPr lvl="0" defTabSz="914415">
              <a:lnSpc>
                <a:spcPct val="90000"/>
              </a:lnSpc>
              <a:spcBef>
                <a:spcPts val="1200"/>
              </a:spcBef>
              <a:buClr>
                <a:srgbClr val="4D9DB7"/>
              </a:buClr>
              <a:buSzPct val="115000"/>
            </a:pPr>
            <a:r>
              <a:rPr lang="en-US" sz="1600" spc="-50" dirty="0">
                <a:solidFill>
                  <a:schemeClr val="tx1"/>
                </a:solidFill>
              </a:rPr>
              <a:t>Choose and manage your </a:t>
            </a:r>
            <a:br>
              <a:rPr lang="en-US" sz="1600" spc="-50" dirty="0">
                <a:solidFill>
                  <a:schemeClr val="tx1"/>
                </a:solidFill>
              </a:rPr>
            </a:br>
            <a:r>
              <a:rPr lang="en-US" sz="1600" spc="-50" dirty="0">
                <a:solidFill>
                  <a:schemeClr val="tx1"/>
                </a:solidFill>
              </a:rPr>
              <a:t>investments yourself</a:t>
            </a:r>
            <a:endParaRPr lang="en-US" altLang="en-US" sz="1600" b="1" kern="0" spc="-50" dirty="0">
              <a:solidFill>
                <a:schemeClr val="tx1"/>
              </a:solidFill>
              <a:latin typeface="Arial" charset="0"/>
              <a:ea typeface="Arial" charset="0"/>
              <a:cs typeface="Arial" charset="0"/>
            </a:endParaRPr>
          </a:p>
        </p:txBody>
      </p:sp>
      <p:sp>
        <p:nvSpPr>
          <p:cNvPr id="15" name="Arrow: Up-Down 14">
            <a:extLst>
              <a:ext uri="{FF2B5EF4-FFF2-40B4-BE49-F238E27FC236}">
                <a16:creationId xmlns:a16="http://schemas.microsoft.com/office/drawing/2014/main" id="{07A3DFB5-6A21-49D2-BDA7-3887B476489F}"/>
              </a:ext>
            </a:extLst>
          </p:cNvPr>
          <p:cNvSpPr/>
          <p:nvPr/>
        </p:nvSpPr>
        <p:spPr>
          <a:xfrm rot="5400000">
            <a:off x="2823151" y="-807253"/>
            <a:ext cx="915713" cy="5888039"/>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16" name="TextBox 15">
            <a:extLst>
              <a:ext uri="{FF2B5EF4-FFF2-40B4-BE49-F238E27FC236}">
                <a16:creationId xmlns:a16="http://schemas.microsoft.com/office/drawing/2014/main" id="{AE679A5B-B951-4CD2-B8B1-F57D8CE50F34}"/>
              </a:ext>
            </a:extLst>
          </p:cNvPr>
          <p:cNvSpPr txBox="1"/>
          <p:nvPr/>
        </p:nvSpPr>
        <p:spPr>
          <a:xfrm>
            <a:off x="803942" y="1974136"/>
            <a:ext cx="4963886" cy="276999"/>
          </a:xfrm>
          <a:prstGeom prst="rect">
            <a:avLst/>
          </a:prstGeom>
          <a:noFill/>
        </p:spPr>
        <p:txBody>
          <a:bodyPr wrap="square" lIns="0" tIns="0" rIns="0" bIns="0" rtlCol="0">
            <a:spAutoFit/>
          </a:bodyPr>
          <a:lstStyle/>
          <a:p>
            <a:pPr algn="l">
              <a:spcBef>
                <a:spcPts val="600"/>
              </a:spcBef>
            </a:pPr>
            <a:r>
              <a:rPr lang="en-US" b="1" dirty="0">
                <a:solidFill>
                  <a:schemeClr val="bg1"/>
                </a:solidFill>
              </a:rPr>
              <a:t>Low 		   Medium	            High</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
        <p:nvSpPr>
          <p:cNvPr id="5" name="TextBox 5"/>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MGR0109232659843</a:t>
            </a:r>
            <a:endParaRPr lang="en-US"/>
          </a:p>
        </p:txBody>
      </p:sp>
      <p:sp>
        <p:nvSpPr>
          <p:cNvPr id="8" name="Slide Number Placeholder 3">
            <a:extLst>
              <a:ext uri="{FF2B5EF4-FFF2-40B4-BE49-F238E27FC236}">
                <a16:creationId xmlns:a16="http://schemas.microsoft.com/office/drawing/2014/main" id="{334CBFD7-2524-89D6-1940-6BADACA04BFF}"/>
              </a:ext>
            </a:extLst>
          </p:cNvPr>
          <p:cNvSpPr>
            <a:spLocks noGrp="1"/>
          </p:cNvSpPr>
          <p:nvPr>
            <p:ph type="sldNum" sz="quarter" idx="12"/>
          </p:nvPr>
        </p:nvSpPr>
        <p:spPr>
          <a:xfrm>
            <a:off x="8533067" y="6399283"/>
            <a:ext cx="212470" cy="175694"/>
          </a:xfrm>
        </p:spPr>
        <p:txBody>
          <a:bodyPr/>
          <a:lstStyle/>
          <a:p>
            <a:fld id="{BB333B34-C87C-402E-ABB0-13B7C9DEBBC4}" type="slidenum">
              <a:rPr lang="en-PH" smtClean="0">
                <a:solidFill>
                  <a:schemeClr val="bg1"/>
                </a:solidFill>
              </a:rPr>
              <a:t>16</a:t>
            </a:fld>
            <a:endParaRPr lang="en-PH">
              <a:solidFill>
                <a:schemeClr val="bg1"/>
              </a:solidFill>
            </a:endParaRPr>
          </a:p>
        </p:txBody>
      </p:sp>
    </p:spTree>
    <p:extLst>
      <p:ext uri="{BB962C8B-B14F-4D97-AF65-F5344CB8AC3E}">
        <p14:creationId xmlns:p14="http://schemas.microsoft.com/office/powerpoint/2010/main" val="378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6189E1-DB3E-7C4E-83BE-0A70B7ACA191}"/>
              </a:ext>
            </a:extLst>
          </p:cNvPr>
          <p:cNvSpPr/>
          <p:nvPr/>
        </p:nvSpPr>
        <p:spPr>
          <a:xfrm>
            <a:off x="398461" y="1057706"/>
            <a:ext cx="4942973" cy="493050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2" name="Title 1">
            <a:extLst>
              <a:ext uri="{FF2B5EF4-FFF2-40B4-BE49-F238E27FC236}">
                <a16:creationId xmlns:a16="http://schemas.microsoft.com/office/drawing/2014/main" id="{8890FD9B-6358-6345-A255-3763630D30B7}"/>
              </a:ext>
            </a:extLst>
          </p:cNvPr>
          <p:cNvSpPr>
            <a:spLocks noGrp="1"/>
          </p:cNvSpPr>
          <p:nvPr>
            <p:ph type="title"/>
          </p:nvPr>
        </p:nvSpPr>
        <p:spPr/>
        <p:txBody>
          <a:bodyPr/>
          <a:lstStyle/>
          <a:p>
            <a:r>
              <a:rPr lang="en-CA" dirty="0"/>
              <a:t>Professionally managed asset allocation portfolios</a:t>
            </a:r>
            <a:endParaRPr lang="en-US" dirty="0"/>
          </a:p>
        </p:txBody>
      </p:sp>
      <p:sp>
        <p:nvSpPr>
          <p:cNvPr id="4" name="Slide Number Placeholder 3">
            <a:extLst>
              <a:ext uri="{FF2B5EF4-FFF2-40B4-BE49-F238E27FC236}">
                <a16:creationId xmlns:a16="http://schemas.microsoft.com/office/drawing/2014/main" id="{C1DCE108-A799-A54C-B502-D1C8225157C4}"/>
              </a:ext>
            </a:extLst>
          </p:cNvPr>
          <p:cNvSpPr>
            <a:spLocks noGrp="1"/>
          </p:cNvSpPr>
          <p:nvPr>
            <p:ph type="sldNum" sz="quarter" idx="12"/>
          </p:nvPr>
        </p:nvSpPr>
        <p:spPr/>
        <p:txBody>
          <a:bodyPr/>
          <a:lstStyle/>
          <a:p>
            <a:fld id="{BB333B34-C87C-402E-ABB0-13B7C9DEBBC4}" type="slidenum">
              <a:rPr lang="en-PH" smtClean="0"/>
              <a:t>17</a:t>
            </a:fld>
            <a:endParaRPr lang="en-PH"/>
          </a:p>
        </p:txBody>
      </p:sp>
      <p:sp>
        <p:nvSpPr>
          <p:cNvPr id="11" name="Rectangle 10">
            <a:extLst>
              <a:ext uri="{FF2B5EF4-FFF2-40B4-BE49-F238E27FC236}">
                <a16:creationId xmlns:a16="http://schemas.microsoft.com/office/drawing/2014/main" id="{F13D8029-1C63-C748-8F5B-8925FCBBCD81}"/>
              </a:ext>
            </a:extLst>
          </p:cNvPr>
          <p:cNvSpPr/>
          <p:nvPr/>
        </p:nvSpPr>
        <p:spPr>
          <a:xfrm>
            <a:off x="610933" y="1264605"/>
            <a:ext cx="2149329" cy="21493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360000" rIns="182880" bIns="45720" numCol="1" spcCol="0" rtlCol="0" fromWordArt="0" anchor="t" anchorCtr="0" forceAA="0" compatLnSpc="1">
            <a:prstTxWarp prst="textNoShape">
              <a:avLst/>
            </a:prstTxWarp>
            <a:noAutofit/>
          </a:bodyPr>
          <a:lstStyle/>
          <a:p>
            <a:pPr algn="l"/>
            <a:r>
              <a:rPr lang="en-US" sz="2000" b="1" dirty="0"/>
              <a:t>Cash</a:t>
            </a:r>
          </a:p>
        </p:txBody>
      </p:sp>
      <p:sp>
        <p:nvSpPr>
          <p:cNvPr id="13" name="Rectangle 12">
            <a:extLst>
              <a:ext uri="{FF2B5EF4-FFF2-40B4-BE49-F238E27FC236}">
                <a16:creationId xmlns:a16="http://schemas.microsoft.com/office/drawing/2014/main" id="{47A9F1C9-75AE-E040-BBAB-773856F229A9}"/>
              </a:ext>
            </a:extLst>
          </p:cNvPr>
          <p:cNvSpPr/>
          <p:nvPr/>
        </p:nvSpPr>
        <p:spPr>
          <a:xfrm>
            <a:off x="2974993" y="1264605"/>
            <a:ext cx="2149329" cy="21493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360000" rIns="182880" bIns="45720" numCol="1" spcCol="0" rtlCol="0" fromWordArt="0" anchor="t" anchorCtr="0" forceAA="0" compatLnSpc="1">
            <a:prstTxWarp prst="textNoShape">
              <a:avLst/>
            </a:prstTxWarp>
            <a:noAutofit/>
          </a:bodyPr>
          <a:lstStyle/>
          <a:p>
            <a:r>
              <a:rPr lang="en-US" sz="2000" b="1" dirty="0"/>
              <a:t>Bonds</a:t>
            </a:r>
          </a:p>
        </p:txBody>
      </p:sp>
      <p:sp>
        <p:nvSpPr>
          <p:cNvPr id="14" name="Rectangle 13">
            <a:extLst>
              <a:ext uri="{FF2B5EF4-FFF2-40B4-BE49-F238E27FC236}">
                <a16:creationId xmlns:a16="http://schemas.microsoft.com/office/drawing/2014/main" id="{F93FAABE-C340-6D47-A5DE-758C039D1161}"/>
              </a:ext>
            </a:extLst>
          </p:cNvPr>
          <p:cNvSpPr/>
          <p:nvPr/>
        </p:nvSpPr>
        <p:spPr>
          <a:xfrm>
            <a:off x="610933" y="3650966"/>
            <a:ext cx="2149329" cy="2149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360000" rIns="182880" bIns="45720" numCol="1" spcCol="0" rtlCol="0" fromWordArt="0" anchor="t" anchorCtr="0" forceAA="0" compatLnSpc="1">
            <a:prstTxWarp prst="textNoShape">
              <a:avLst/>
            </a:prstTxWarp>
            <a:noAutofit/>
          </a:bodyPr>
          <a:lstStyle/>
          <a:p>
            <a:r>
              <a:rPr lang="en-US" sz="2000" b="1" dirty="0"/>
              <a:t>Stocks</a:t>
            </a:r>
          </a:p>
        </p:txBody>
      </p:sp>
      <p:sp>
        <p:nvSpPr>
          <p:cNvPr id="15" name="Rectangle 14">
            <a:extLst>
              <a:ext uri="{FF2B5EF4-FFF2-40B4-BE49-F238E27FC236}">
                <a16:creationId xmlns:a16="http://schemas.microsoft.com/office/drawing/2014/main" id="{76BEBC24-342E-954C-B916-120393D59C48}"/>
              </a:ext>
            </a:extLst>
          </p:cNvPr>
          <p:cNvSpPr/>
          <p:nvPr/>
        </p:nvSpPr>
        <p:spPr>
          <a:xfrm>
            <a:off x="6383738" y="2448291"/>
            <a:ext cx="2149329" cy="21493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360000" rIns="182880" bIns="45720" numCol="1" spcCol="0" rtlCol="0" fromWordArt="0" anchor="t" anchorCtr="0" forceAA="0" compatLnSpc="1">
            <a:prstTxWarp prst="textNoShape">
              <a:avLst/>
            </a:prstTxWarp>
            <a:noAutofit/>
          </a:bodyPr>
          <a:lstStyle/>
          <a:p>
            <a:r>
              <a:rPr lang="en-US" sz="2000" b="1" dirty="0"/>
              <a:t>Asset allocation</a:t>
            </a:r>
          </a:p>
        </p:txBody>
      </p:sp>
      <p:pic>
        <p:nvPicPr>
          <p:cNvPr id="16" name="Graphic 15">
            <a:extLst>
              <a:ext uri="{FF2B5EF4-FFF2-40B4-BE49-F238E27FC236}">
                <a16:creationId xmlns:a16="http://schemas.microsoft.com/office/drawing/2014/main" id="{B36440DF-F712-8E47-87A2-453D3F68E4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657519" y="3788704"/>
            <a:ext cx="716399" cy="716399"/>
          </a:xfrm>
          <a:prstGeom prst="rect">
            <a:avLst/>
          </a:prstGeom>
        </p:spPr>
      </p:pic>
      <p:pic>
        <p:nvPicPr>
          <p:cNvPr id="17" name="Picture 16">
            <a:extLst>
              <a:ext uri="{FF2B5EF4-FFF2-40B4-BE49-F238E27FC236}">
                <a16:creationId xmlns:a16="http://schemas.microsoft.com/office/drawing/2014/main" id="{623D0978-F634-BB42-81CF-DD018481D44A}"/>
              </a:ext>
            </a:extLst>
          </p:cNvPr>
          <p:cNvPicPr>
            <a:picLocks noChangeAspect="1"/>
          </p:cNvPicPr>
          <p:nvPr/>
        </p:nvPicPr>
        <p:blipFill>
          <a:blip r:embed="rId5">
            <a:lum bright="40000" contrast="-40000"/>
          </a:blip>
          <a:stretch>
            <a:fillRect/>
          </a:stretch>
        </p:blipFill>
        <p:spPr>
          <a:xfrm>
            <a:off x="1838367" y="2599638"/>
            <a:ext cx="726084" cy="658854"/>
          </a:xfrm>
          <a:prstGeom prst="rect">
            <a:avLst/>
          </a:prstGeom>
        </p:spPr>
      </p:pic>
      <p:pic>
        <p:nvPicPr>
          <p:cNvPr id="18" name="Graphic 17">
            <a:extLst>
              <a:ext uri="{FF2B5EF4-FFF2-40B4-BE49-F238E27FC236}">
                <a16:creationId xmlns:a16="http://schemas.microsoft.com/office/drawing/2014/main" id="{DE1A07C4-45D0-1443-B096-658A643591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191757" y="2478535"/>
            <a:ext cx="808045" cy="808045"/>
          </a:xfrm>
          <a:prstGeom prst="rect">
            <a:avLst/>
          </a:prstGeom>
        </p:spPr>
      </p:pic>
      <p:pic>
        <p:nvPicPr>
          <p:cNvPr id="19" name="Graphic 18">
            <a:extLst>
              <a:ext uri="{FF2B5EF4-FFF2-40B4-BE49-F238E27FC236}">
                <a16:creationId xmlns:a16="http://schemas.microsoft.com/office/drawing/2014/main" id="{C2E2697D-D822-B244-A0A8-458CCA3B63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872700" y="4845535"/>
            <a:ext cx="756524" cy="756524"/>
          </a:xfrm>
          <a:prstGeom prst="rect">
            <a:avLst/>
          </a:prstGeom>
        </p:spPr>
      </p:pic>
      <p:cxnSp>
        <p:nvCxnSpPr>
          <p:cNvPr id="22" name="Straight Arrow Connector 21">
            <a:extLst>
              <a:ext uri="{FF2B5EF4-FFF2-40B4-BE49-F238E27FC236}">
                <a16:creationId xmlns:a16="http://schemas.microsoft.com/office/drawing/2014/main" id="{ECFE8B20-C81A-9B49-8ADC-17BC1D91C0B9}"/>
              </a:ext>
            </a:extLst>
          </p:cNvPr>
          <p:cNvCxnSpPr>
            <a:stCxn id="20" idx="3"/>
          </p:cNvCxnSpPr>
          <p:nvPr/>
        </p:nvCxnSpPr>
        <p:spPr>
          <a:xfrm>
            <a:off x="5341434" y="3522956"/>
            <a:ext cx="1042304" cy="829"/>
          </a:xfrm>
          <a:prstGeom prst="straightConnector1">
            <a:avLst/>
          </a:prstGeom>
          <a:ln w="28575">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1" name="Text Placeholder 6">
            <a:extLst>
              <a:ext uri="{FF2B5EF4-FFF2-40B4-BE49-F238E27FC236}">
                <a16:creationId xmlns:a16="http://schemas.microsoft.com/office/drawing/2014/main" id="{17D17F84-2515-4383-A745-3D5692BCF5AC}"/>
              </a:ext>
            </a:extLst>
          </p:cNvPr>
          <p:cNvSpPr txBox="1">
            <a:spLocks/>
          </p:cNvSpPr>
          <p:nvPr/>
        </p:nvSpPr>
        <p:spPr>
          <a:xfrm>
            <a:off x="1703104" y="6284434"/>
            <a:ext cx="6476093" cy="402451"/>
          </a:xfrm>
          <a:prstGeom prst="rect">
            <a:avLst/>
          </a:prstGeom>
        </p:spPr>
        <p:txBody>
          <a:bodyPr vert="horz" lIns="0" tIns="0" rIns="0" bIns="0" rtlCol="0" anchor="b">
            <a:noAutofit/>
          </a:bodyPr>
          <a:lstStyle>
            <a:lvl1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20B0604020202020204" pitchFamily="34" charset="0"/>
                <a:ea typeface="+mn-ea"/>
                <a:cs typeface="+mn-cs"/>
              </a:defRPr>
            </a:lvl1pPr>
            <a:lvl2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2pPr>
            <a:lvl3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3pPr>
            <a:lvl4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4pPr>
            <a:lvl5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5pPr>
            <a:lvl6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6pPr>
            <a:lvl7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7pPr>
            <a:lvl8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8pPr>
            <a:lvl9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9pPr>
          </a:lstStyle>
          <a:p>
            <a:r>
              <a:rPr lang="en-US" sz="900" dirty="0"/>
              <a:t>Neither asset allocation nor diversification guarantees a profit or protects against a loss. An asset allocation investment option may not be appropriate for all participants, particularly those interested in directing their own investments. There is no guarantee that any investment strategy will achieve its objectives.</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
        <p:nvSpPr>
          <p:cNvPr id="5" name="TextBox 5"/>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MGR0109232659843</a:t>
            </a:r>
            <a:endParaRPr lang="en-US"/>
          </a:p>
        </p:txBody>
      </p:sp>
    </p:spTree>
    <p:extLst>
      <p:ext uri="{BB962C8B-B14F-4D97-AF65-F5344CB8AC3E}">
        <p14:creationId xmlns:p14="http://schemas.microsoft.com/office/powerpoint/2010/main" val="361785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D50A5DB-3963-6FB3-6117-DCB62A367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742" y="0"/>
            <a:ext cx="2585258" cy="6858000"/>
          </a:xfrm>
          <a:prstGeom prst="rect">
            <a:avLst/>
          </a:prstGeom>
        </p:spPr>
      </p:pic>
      <p:sp>
        <p:nvSpPr>
          <p:cNvPr id="2" name="Title 1">
            <a:extLst>
              <a:ext uri="{FF2B5EF4-FFF2-40B4-BE49-F238E27FC236}">
                <a16:creationId xmlns:a16="http://schemas.microsoft.com/office/drawing/2014/main" id="{4F6EA947-EFB2-1F42-862A-8CADE8B134CC}"/>
              </a:ext>
            </a:extLst>
          </p:cNvPr>
          <p:cNvSpPr>
            <a:spLocks noGrp="1"/>
          </p:cNvSpPr>
          <p:nvPr>
            <p:ph type="title"/>
          </p:nvPr>
        </p:nvSpPr>
        <p:spPr/>
        <p:txBody>
          <a:bodyPr/>
          <a:lstStyle/>
          <a:p>
            <a:r>
              <a:rPr lang="en-US" altLang="en-US" dirty="0"/>
              <a:t>Target-date portfolios </a:t>
            </a:r>
            <a:br>
              <a:rPr lang="en-US" altLang="en-US" dirty="0"/>
            </a:br>
            <a:r>
              <a:rPr lang="en-US" altLang="en-US" sz="2000" dirty="0"/>
              <a:t>Designed for low level of involvement</a:t>
            </a:r>
            <a:endParaRPr lang="en-PH" sz="2000" dirty="0"/>
          </a:p>
        </p:txBody>
      </p:sp>
      <p:sp>
        <p:nvSpPr>
          <p:cNvPr id="3" name="Slide Number Placeholder 2">
            <a:extLst>
              <a:ext uri="{FF2B5EF4-FFF2-40B4-BE49-F238E27FC236}">
                <a16:creationId xmlns:a16="http://schemas.microsoft.com/office/drawing/2014/main" id="{74FEA00C-202A-144B-AB42-0E8205FADA02}"/>
              </a:ext>
            </a:extLst>
          </p:cNvPr>
          <p:cNvSpPr>
            <a:spLocks noGrp="1"/>
          </p:cNvSpPr>
          <p:nvPr>
            <p:ph type="sldNum" sz="quarter" idx="12"/>
          </p:nvPr>
        </p:nvSpPr>
        <p:spPr/>
        <p:txBody>
          <a:bodyPr/>
          <a:lstStyle/>
          <a:p>
            <a:fld id="{BB333B34-C87C-402E-ABB0-13B7C9DEBBC4}" type="slidenum">
              <a:rPr lang="en-PH" smtClean="0">
                <a:solidFill>
                  <a:schemeClr val="bg1"/>
                </a:solidFill>
              </a:rPr>
              <a:t>18</a:t>
            </a:fld>
            <a:endParaRPr lang="en-PH">
              <a:solidFill>
                <a:schemeClr val="bg1"/>
              </a:solidFill>
            </a:endParaRPr>
          </a:p>
        </p:txBody>
      </p:sp>
      <p:sp>
        <p:nvSpPr>
          <p:cNvPr id="6" name="Text Placeholder 5">
            <a:extLst>
              <a:ext uri="{FF2B5EF4-FFF2-40B4-BE49-F238E27FC236}">
                <a16:creationId xmlns:a16="http://schemas.microsoft.com/office/drawing/2014/main" id="{28FED334-1D3D-A027-849B-4A3D39E8227E}"/>
              </a:ext>
            </a:extLst>
          </p:cNvPr>
          <p:cNvSpPr>
            <a:spLocks noGrp="1"/>
          </p:cNvSpPr>
          <p:nvPr>
            <p:ph type="body" sz="quarter" idx="15"/>
          </p:nvPr>
        </p:nvSpPr>
        <p:spPr>
          <a:xfrm>
            <a:off x="1876886" y="6168123"/>
            <a:ext cx="4009084" cy="402451"/>
          </a:xfrm>
        </p:spPr>
        <p:txBody>
          <a:bodyPr/>
          <a:lstStyle/>
          <a:p>
            <a:pPr>
              <a:spcBef>
                <a:spcPct val="0"/>
              </a:spcBef>
            </a:pPr>
            <a:r>
              <a:rPr lang="en-US" altLang="en-US" sz="800" dirty="0">
                <a:cs typeface="Arial" panose="020B0604020202020204" pitchFamily="34" charset="0"/>
              </a:rPr>
              <a:t>Although the target-date funds are managed for investors on a projected retirement date timeframe, the fund’s allocation strategy does not guarantee that investors’ retirement goals will be met. The target date is the year in which an investor is assumed to retire and begin taking withdrawals.</a:t>
            </a:r>
          </a:p>
        </p:txBody>
      </p:sp>
      <p:sp>
        <p:nvSpPr>
          <p:cNvPr id="10" name="TextBox 9">
            <a:extLst>
              <a:ext uri="{FF2B5EF4-FFF2-40B4-BE49-F238E27FC236}">
                <a16:creationId xmlns:a16="http://schemas.microsoft.com/office/drawing/2014/main" id="{C85B30FB-2F2D-4CFA-8AD9-C7ADF9EDC32B}"/>
              </a:ext>
            </a:extLst>
          </p:cNvPr>
          <p:cNvSpPr txBox="1"/>
          <p:nvPr/>
        </p:nvSpPr>
        <p:spPr>
          <a:xfrm>
            <a:off x="398464" y="1645028"/>
            <a:ext cx="5379929" cy="2308324"/>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Arial"/>
                <a:cs typeface="Arial"/>
              </a:rPr>
              <a:t>Professionally managed and provide one-step diversification</a:t>
            </a:r>
          </a:p>
          <a:p>
            <a:endParaRPr lang="en-US" sz="1800" dirty="0">
              <a:cs typeface="Arial"/>
            </a:endParaRPr>
          </a:p>
          <a:p>
            <a:pPr marL="285750" indent="-285750">
              <a:buFont typeface="Arial" panose="020B0604020202020204" pitchFamily="34" charset="0"/>
              <a:buChar char="•"/>
            </a:pPr>
            <a:r>
              <a:rPr lang="en-US" sz="1800" dirty="0">
                <a:cs typeface="Arial"/>
              </a:rPr>
              <a:t>Automatically glide to be more conservative as you approach your target retirement date</a:t>
            </a:r>
          </a:p>
          <a:p>
            <a:pPr marL="285750" indent="-285750">
              <a:buFont typeface="Arial" panose="020B0604020202020204" pitchFamily="34" charset="0"/>
              <a:buChar char="•"/>
            </a:pPr>
            <a:endParaRPr lang="en-US" sz="1800" dirty="0">
              <a:cs typeface="Arial"/>
            </a:endParaRPr>
          </a:p>
          <a:p>
            <a:pPr marL="285750" indent="-285750">
              <a:buFont typeface="Arial" panose="020B0604020202020204" pitchFamily="34" charset="0"/>
              <a:buChar char="•"/>
            </a:pPr>
            <a:r>
              <a:rPr lang="en-US" sz="1800" dirty="0">
                <a:cs typeface="Arial"/>
              </a:rPr>
              <a:t>Based on your expected target retirement date</a:t>
            </a:r>
          </a:p>
          <a:p>
            <a:endParaRPr lang="en-US" sz="1800" dirty="0">
              <a:solidFill>
                <a:srgbClr val="FF0000"/>
              </a:solidFill>
              <a:latin typeface="Arial"/>
              <a:cs typeface="Arial"/>
            </a:endParaRPr>
          </a:p>
        </p:txBody>
      </p:sp>
      <p:sp>
        <p:nvSpPr>
          <p:cNvPr id="4" name="TextBox 4"/>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Tree>
    <p:extLst>
      <p:ext uri="{BB962C8B-B14F-4D97-AF65-F5344CB8AC3E}">
        <p14:creationId xmlns:p14="http://schemas.microsoft.com/office/powerpoint/2010/main" val="417833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D8BB5E-7E45-C0B7-BB57-4DB64B91D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742" y="0"/>
            <a:ext cx="2585258" cy="6858000"/>
          </a:xfrm>
          <a:prstGeom prst="rect">
            <a:avLst/>
          </a:prstGeom>
        </p:spPr>
      </p:pic>
      <p:sp>
        <p:nvSpPr>
          <p:cNvPr id="2" name="Title 1">
            <a:extLst>
              <a:ext uri="{FF2B5EF4-FFF2-40B4-BE49-F238E27FC236}">
                <a16:creationId xmlns:a16="http://schemas.microsoft.com/office/drawing/2014/main" id="{4F6EA947-EFB2-1F42-862A-8CADE8B134CC}"/>
              </a:ext>
            </a:extLst>
          </p:cNvPr>
          <p:cNvSpPr>
            <a:spLocks noGrp="1"/>
          </p:cNvSpPr>
          <p:nvPr>
            <p:ph type="title"/>
          </p:nvPr>
        </p:nvSpPr>
        <p:spPr/>
        <p:txBody>
          <a:bodyPr/>
          <a:lstStyle/>
          <a:p>
            <a:r>
              <a:rPr lang="en-US" altLang="en-US" dirty="0"/>
              <a:t>Target-risk portfolios </a:t>
            </a:r>
            <a:br>
              <a:rPr lang="en-US" altLang="en-US" dirty="0"/>
            </a:br>
            <a:r>
              <a:rPr lang="en-US" altLang="en-US" sz="2000" dirty="0"/>
              <a:t>Designed for medium level of involvement</a:t>
            </a:r>
            <a:endParaRPr lang="en-PH" sz="2000" dirty="0"/>
          </a:p>
        </p:txBody>
      </p:sp>
      <p:sp>
        <p:nvSpPr>
          <p:cNvPr id="3" name="Slide Number Placeholder 2">
            <a:extLst>
              <a:ext uri="{FF2B5EF4-FFF2-40B4-BE49-F238E27FC236}">
                <a16:creationId xmlns:a16="http://schemas.microsoft.com/office/drawing/2014/main" id="{74FEA00C-202A-144B-AB42-0E8205FADA02}"/>
              </a:ext>
            </a:extLst>
          </p:cNvPr>
          <p:cNvSpPr>
            <a:spLocks noGrp="1"/>
          </p:cNvSpPr>
          <p:nvPr>
            <p:ph type="sldNum" sz="quarter" idx="12"/>
          </p:nvPr>
        </p:nvSpPr>
        <p:spPr/>
        <p:txBody>
          <a:bodyPr/>
          <a:lstStyle/>
          <a:p>
            <a:fld id="{BB333B34-C87C-402E-ABB0-13B7C9DEBBC4}" type="slidenum">
              <a:rPr lang="en-PH" smtClean="0">
                <a:solidFill>
                  <a:schemeClr val="bg1"/>
                </a:solidFill>
              </a:rPr>
              <a:t>19</a:t>
            </a:fld>
            <a:endParaRPr lang="en-PH">
              <a:solidFill>
                <a:schemeClr val="bg1"/>
              </a:solidFill>
            </a:endParaRPr>
          </a:p>
        </p:txBody>
      </p:sp>
      <p:sp>
        <p:nvSpPr>
          <p:cNvPr id="4" name="Text Placeholder 3">
            <a:extLst>
              <a:ext uri="{FF2B5EF4-FFF2-40B4-BE49-F238E27FC236}">
                <a16:creationId xmlns:a16="http://schemas.microsoft.com/office/drawing/2014/main" id="{EDD5F72A-F6D1-984B-9B86-770DE6135230}"/>
              </a:ext>
            </a:extLst>
          </p:cNvPr>
          <p:cNvSpPr>
            <a:spLocks noGrp="1"/>
          </p:cNvSpPr>
          <p:nvPr>
            <p:ph type="body" sz="quarter" idx="15"/>
          </p:nvPr>
        </p:nvSpPr>
        <p:spPr>
          <a:xfrm>
            <a:off x="1876886" y="6168123"/>
            <a:ext cx="4039820" cy="402451"/>
          </a:xfrm>
        </p:spPr>
        <p:txBody>
          <a:bodyPr/>
          <a:lstStyle/>
          <a:p>
            <a:pPr>
              <a:spcBef>
                <a:spcPct val="0"/>
              </a:spcBef>
            </a:pPr>
            <a:r>
              <a:rPr lang="en-US" altLang="en-US" dirty="0">
                <a:cs typeface="Arial" panose="020B0604020202020204" pitchFamily="34" charset="0"/>
              </a:rPr>
              <a:t>A target-risk portfolio is a fund of funds that invests in a number of underlying funds ranging from conservative to aggressive. The investment strategy of these portfolios is designed to maintain a consistent level of risk over time regardless of the market environment. Each target-risk portfolio is diversified across a mix of stocks, bonds, and other capital-preserving investments, and while this may reduce the overall portfolio risk and volatility, diversification does not guarantee a profit or eliminate the risk of a loss. The portfolio is subject to the same risks as the underlying funds in which it invests. There can be no assurance that either the portfolio or the underlying funds will achieve their investment objectives.</a:t>
            </a:r>
          </a:p>
        </p:txBody>
      </p:sp>
      <p:sp>
        <p:nvSpPr>
          <p:cNvPr id="5" name="TextBox 5"/>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
        <p:nvSpPr>
          <p:cNvPr id="8" name="TextBox 7">
            <a:extLst>
              <a:ext uri="{FF2B5EF4-FFF2-40B4-BE49-F238E27FC236}">
                <a16:creationId xmlns:a16="http://schemas.microsoft.com/office/drawing/2014/main" id="{8ACC2E1F-68F8-CFAA-2888-B7022244097D}"/>
              </a:ext>
            </a:extLst>
          </p:cNvPr>
          <p:cNvSpPr txBox="1"/>
          <p:nvPr/>
        </p:nvSpPr>
        <p:spPr>
          <a:xfrm>
            <a:off x="398464" y="1645028"/>
            <a:ext cx="5379929" cy="2031325"/>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Arial"/>
                <a:cs typeface="Arial"/>
              </a:rPr>
              <a:t>Professionally managed and provide one-step diversification</a:t>
            </a:r>
          </a:p>
          <a:p>
            <a:pPr marL="285750" indent="-285750">
              <a:buFont typeface="Arial" panose="020B0604020202020204" pitchFamily="34" charset="0"/>
              <a:buChar char="•"/>
            </a:pPr>
            <a:endParaRPr lang="en-US" sz="1800" dirty="0">
              <a:latin typeface="Arial"/>
              <a:cs typeface="Arial"/>
            </a:endParaRPr>
          </a:p>
          <a:p>
            <a:pPr marL="285750" indent="-285750">
              <a:buFont typeface="Arial" panose="020B0604020202020204" pitchFamily="34" charset="0"/>
              <a:buChar char="•"/>
            </a:pPr>
            <a:r>
              <a:rPr lang="en-US" sz="1800" dirty="0">
                <a:cs typeface="Arial"/>
              </a:rPr>
              <a:t>Automatically stay within </a:t>
            </a:r>
            <a:r>
              <a:rPr lang="en-US" dirty="0">
                <a:cs typeface="Arial"/>
              </a:rPr>
              <a:t>their</a:t>
            </a:r>
            <a:r>
              <a:rPr lang="en-US" sz="1800" dirty="0">
                <a:cs typeface="Arial"/>
              </a:rPr>
              <a:t> risk category—revisit your risk strategy as needed</a:t>
            </a:r>
          </a:p>
          <a:p>
            <a:pPr marL="285750" indent="-285750">
              <a:buFont typeface="Arial" panose="020B0604020202020204" pitchFamily="34" charset="0"/>
              <a:buChar char="•"/>
            </a:pPr>
            <a:endParaRPr lang="en-US" sz="1800" dirty="0">
              <a:cs typeface="Arial"/>
            </a:endParaRPr>
          </a:p>
          <a:p>
            <a:pPr marL="285750" indent="-285750">
              <a:buFont typeface="Arial" panose="020B0604020202020204" pitchFamily="34" charset="0"/>
              <a:buChar char="•"/>
            </a:pPr>
            <a:r>
              <a:rPr lang="en-US" dirty="0">
                <a:cs typeface="Arial"/>
              </a:rPr>
              <a:t>Based on the level of risk you want</a:t>
            </a:r>
            <a:endParaRPr lang="en-US" sz="1800" dirty="0">
              <a:cs typeface="Arial"/>
            </a:endParaRPr>
          </a:p>
        </p:txBody>
      </p:sp>
    </p:spTree>
    <p:extLst>
      <p:ext uri="{BB962C8B-B14F-4D97-AF65-F5344CB8AC3E}">
        <p14:creationId xmlns:p14="http://schemas.microsoft.com/office/powerpoint/2010/main" val="315405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463" y="1314385"/>
            <a:ext cx="4726787" cy="2017531"/>
          </a:xfrm>
        </p:spPr>
        <p:txBody>
          <a:bodyPr>
            <a:normAutofit fontScale="90000"/>
          </a:bodyPr>
          <a:lstStyle/>
          <a:p>
            <a:r>
              <a:rPr lang="en-US" dirty="0"/>
              <a:t>Road map to effective </a:t>
            </a:r>
            <a:br>
              <a:rPr lang="en-US" dirty="0"/>
            </a:br>
            <a:r>
              <a:rPr lang="en-US" dirty="0"/>
              <a:t>investing</a:t>
            </a:r>
            <a:endParaRPr lang="en-CA" dirty="0"/>
          </a:p>
        </p:txBody>
      </p:sp>
      <p:sp>
        <p:nvSpPr>
          <p:cNvPr id="3" name="Subtitle 2">
            <a:extLst>
              <a:ext uri="{FF2B5EF4-FFF2-40B4-BE49-F238E27FC236}">
                <a16:creationId xmlns:a16="http://schemas.microsoft.com/office/drawing/2014/main" id="{65A896C9-90C4-41B2-B825-88529D1D4C49}"/>
              </a:ext>
            </a:extLst>
          </p:cNvPr>
          <p:cNvSpPr>
            <a:spLocks noGrp="1"/>
          </p:cNvSpPr>
          <p:nvPr>
            <p:ph type="subTitle" idx="1"/>
          </p:nvPr>
        </p:nvSpPr>
        <p:spPr/>
        <p:txBody>
          <a:bodyPr/>
          <a:lstStyle/>
          <a:p>
            <a:r>
              <a:rPr lang="en-CA" dirty="0">
                <a:solidFill>
                  <a:schemeClr val="bg1"/>
                </a:solidFill>
              </a:rPr>
              <a:t>Presenter Full Name</a:t>
            </a:r>
          </a:p>
        </p:txBody>
      </p:sp>
      <p:sp>
        <p:nvSpPr>
          <p:cNvPr id="6" name="Date Placeholder 5">
            <a:extLst>
              <a:ext uri="{FF2B5EF4-FFF2-40B4-BE49-F238E27FC236}">
                <a16:creationId xmlns:a16="http://schemas.microsoft.com/office/drawing/2014/main" id="{96D4764A-49A9-434D-B95F-71D4E2353C3C}"/>
              </a:ext>
            </a:extLst>
          </p:cNvPr>
          <p:cNvSpPr>
            <a:spLocks noGrp="1"/>
          </p:cNvSpPr>
          <p:nvPr>
            <p:ph type="dt" sz="half" idx="10"/>
          </p:nvPr>
        </p:nvSpPr>
        <p:spPr>
          <a:xfrm>
            <a:off x="398463" y="5092572"/>
            <a:ext cx="6053611" cy="26719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430F04-01EC-4DC6-BB3B-B7B8381DB434}" type="datetime4">
              <a:rPr kumimoji="0" lang="en-CA"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July 30, 2025</a:t>
            </a:fld>
            <a:endParaRPr kumimoji="0" lang="en-CA"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AC5EEE25-44C3-43E7-952E-4BF54EFB86D6}"/>
              </a:ext>
            </a:extLst>
          </p:cNvPr>
          <p:cNvSpPr>
            <a:spLocks noGrp="1"/>
          </p:cNvSpPr>
          <p:nvPr>
            <p:ph type="body" sz="quarter" idx="13"/>
          </p:nvPr>
        </p:nvSpPr>
        <p:spPr>
          <a:xfrm>
            <a:off x="398463" y="3482164"/>
            <a:ext cx="4726787" cy="1447481"/>
          </a:xfrm>
        </p:spPr>
        <p:txBody>
          <a:bodyPr/>
          <a:lstStyle/>
          <a:p>
            <a:r>
              <a:rPr lang="en-CA" b="1" dirty="0"/>
              <a:t>Name</a:t>
            </a:r>
            <a:r>
              <a:rPr lang="en-CA" dirty="0"/>
              <a:t>, </a:t>
            </a:r>
            <a:r>
              <a:rPr lang="en-CA" sz="1200" dirty="0"/>
              <a:t>DESIGNATION</a:t>
            </a:r>
            <a:endParaRPr lang="en-CA" dirty="0"/>
          </a:p>
          <a:p>
            <a:br>
              <a:rPr lang="en-CA" dirty="0"/>
            </a:br>
            <a:r>
              <a:rPr lang="en-CA" dirty="0"/>
              <a:t>Business title</a:t>
            </a:r>
          </a:p>
          <a:p>
            <a:r>
              <a:rPr lang="en-CA" dirty="0"/>
              <a:t>Company name</a:t>
            </a:r>
          </a:p>
        </p:txBody>
      </p:sp>
      <p:sp>
        <p:nvSpPr>
          <p:cNvPr id="10" name="Text Placeholder 4">
            <a:extLst>
              <a:ext uri="{FF2B5EF4-FFF2-40B4-BE49-F238E27FC236}">
                <a16:creationId xmlns:a16="http://schemas.microsoft.com/office/drawing/2014/main" id="{7B41407B-8C09-D849-BEA1-F77F13A1E126}"/>
              </a:ext>
            </a:extLst>
          </p:cNvPr>
          <p:cNvSpPr txBox="1">
            <a:spLocks/>
          </p:cNvSpPr>
          <p:nvPr/>
        </p:nvSpPr>
        <p:spPr>
          <a:xfrm>
            <a:off x="398463" y="5543615"/>
            <a:ext cx="4726787" cy="693121"/>
          </a:xfrm>
          <a:prstGeom prst="rect">
            <a:avLst/>
          </a:prstGeom>
        </p:spPr>
        <p:txBody>
          <a:bodyPr vert="horz" lIns="0" tIns="0" rIns="0" bIns="0" rtlCol="0">
            <a:noAutofit/>
          </a:bodyPr>
          <a:lstStyle>
            <a:lvl1pPr marL="0" indent="0" algn="l" defTabSz="914400" rtl="0" eaLnBrk="1" latinLnBrk="0" hangingPunct="1">
              <a:lnSpc>
                <a:spcPct val="95000"/>
              </a:lnSpc>
              <a:spcBef>
                <a:spcPts val="1200"/>
              </a:spcBef>
              <a:buClr>
                <a:schemeClr val="tx1"/>
              </a:buClr>
              <a:buSzPct val="115000"/>
              <a:buFont typeface="Arial" panose="020B0604020202020204" pitchFamily="34" charset="0"/>
              <a:buNone/>
              <a:defRPr sz="1800" kern="1200">
                <a:solidFill>
                  <a:schemeClr val="tx1"/>
                </a:solidFill>
                <a:latin typeface="+mj-lt"/>
                <a:ea typeface="+mn-ea"/>
                <a:cs typeface="+mn-cs"/>
              </a:defRPr>
            </a:lvl1pPr>
            <a:lvl2pPr marL="338328" indent="0" algn="l" defTabSz="914400" rtl="0" eaLnBrk="1" latinLnBrk="0" hangingPunct="1">
              <a:lnSpc>
                <a:spcPct val="95000"/>
              </a:lnSpc>
              <a:spcBef>
                <a:spcPts val="900"/>
              </a:spcBef>
              <a:buClr>
                <a:schemeClr val="tx1"/>
              </a:buClr>
              <a:buSzPct val="115000"/>
              <a:buFont typeface="Arial" panose="020B0604020202020204" pitchFamily="34" charset="0"/>
              <a:buNone/>
              <a:defRPr sz="1800" kern="1200">
                <a:solidFill>
                  <a:schemeClr val="bg1"/>
                </a:solidFill>
                <a:latin typeface="+mn-lt"/>
                <a:ea typeface="+mn-ea"/>
                <a:cs typeface="+mn-cs"/>
              </a:defRPr>
            </a:lvl2pPr>
            <a:lvl3pPr marL="685800" indent="0" algn="l" defTabSz="914400" rtl="0" eaLnBrk="1" latinLnBrk="0" hangingPunct="1">
              <a:lnSpc>
                <a:spcPct val="95000"/>
              </a:lnSpc>
              <a:spcBef>
                <a:spcPts val="800"/>
              </a:spcBef>
              <a:buClr>
                <a:schemeClr val="tx1"/>
              </a:buClr>
              <a:buSzPct val="115000"/>
              <a:buFont typeface="Arial" panose="020B0604020202020204" pitchFamily="34" charset="0"/>
              <a:buNone/>
              <a:defRPr sz="1600" kern="1200">
                <a:solidFill>
                  <a:schemeClr val="bg1"/>
                </a:solidFill>
                <a:latin typeface="+mn-lt"/>
                <a:ea typeface="+mn-ea"/>
                <a:cs typeface="+mn-cs"/>
              </a:defRPr>
            </a:lvl3pPr>
            <a:lvl4pPr marL="1014984" indent="0" algn="l" defTabSz="914400" rtl="0" eaLnBrk="1" latinLnBrk="0" hangingPunct="1">
              <a:lnSpc>
                <a:spcPct val="95000"/>
              </a:lnSpc>
              <a:spcBef>
                <a:spcPts val="600"/>
              </a:spcBef>
              <a:buClr>
                <a:schemeClr val="tx1"/>
              </a:buClr>
              <a:buSzPct val="115000"/>
              <a:buFont typeface="Arial" panose="020B0604020202020204" pitchFamily="34" charset="0"/>
              <a:buNone/>
              <a:defRPr sz="1400" kern="1200">
                <a:solidFill>
                  <a:schemeClr val="bg1"/>
                </a:solidFill>
                <a:latin typeface="+mn-lt"/>
                <a:ea typeface="+mn-ea"/>
                <a:cs typeface="+mn-cs"/>
              </a:defRPr>
            </a:lvl4pPr>
            <a:lvl5pPr marL="1380744" indent="0" algn="l" defTabSz="914400" rtl="0" eaLnBrk="1" latinLnBrk="0" hangingPunct="1">
              <a:lnSpc>
                <a:spcPct val="95000"/>
              </a:lnSpc>
              <a:spcBef>
                <a:spcPts val="600"/>
              </a:spcBef>
              <a:buClr>
                <a:schemeClr val="tx1"/>
              </a:buClr>
              <a:buSzPct val="115000"/>
              <a:buFont typeface="Arial" panose="020B0604020202020204" pitchFamily="34" charset="0"/>
              <a:buNone/>
              <a:defRPr sz="1400" kern="1200">
                <a:solidFill>
                  <a:schemeClr val="bg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John Hancock Life Insurance Company (U.S.A.), John Hancock Life Insurance Company of New York, and John Hancock Retirement Plan Services LLC are collectively referred to as John Hancock.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solidFill>
                <a:prstClr val="black"/>
              </a:solidFill>
              <a:latin typeface="Arial" panose="020B0604020202020204"/>
            </a:endParaRPr>
          </a:p>
          <a:p>
            <a:pPr lvl="0">
              <a:lnSpc>
                <a:spcPct val="100000"/>
              </a:lnSpc>
              <a:spcBef>
                <a:spcPts val="0"/>
              </a:spcBef>
              <a:buClrTx/>
              <a:buSzTx/>
              <a:defRPr/>
            </a:pPr>
            <a:r>
              <a:rPr kumimoji="0" lang="en-US" sz="800" b="0" i="0" u="none" strike="noStrike" kern="1200" cap="none" spc="0" normalizeH="0" baseline="0" noProof="0" dirty="0">
                <a:ln>
                  <a:noFill/>
                </a:ln>
                <a:solidFill>
                  <a:prstClr val="black"/>
                </a:solidFill>
                <a:effectLst/>
                <a:uLnTx/>
                <a:uFillTx/>
                <a:latin typeface="+mn-lt"/>
                <a:ea typeface="+mn-ea"/>
                <a:cs typeface="+mn-cs"/>
              </a:rPr>
              <a:t>Manulife John Hancock and </a:t>
            </a:r>
            <a:r>
              <a:rPr kumimoji="0" lang="en-US" sz="800" b="0" i="0" u="none" strike="noStrike" kern="1200" cap="none" spc="0" normalizeH="0" baseline="0" noProof="0" dirty="0">
                <a:ln>
                  <a:noFill/>
                </a:ln>
                <a:solidFill>
                  <a:prstClr val="black"/>
                </a:solidFill>
                <a:effectLst/>
                <a:highlight>
                  <a:srgbClr val="FFFF00"/>
                </a:highlight>
                <a:uLnTx/>
                <a:uFillTx/>
                <a:latin typeface="+mn-lt"/>
                <a:ea typeface="+mn-ea"/>
                <a:cs typeface="+mn-cs"/>
              </a:rPr>
              <a:t>&lt;advisor company name</a:t>
            </a:r>
            <a:r>
              <a:rPr kumimoji="0" lang="en-US" sz="800" b="0" i="0" u="none" strike="noStrike" kern="1200" cap="none" spc="0" normalizeH="0" baseline="0" noProof="0" dirty="0">
                <a:ln>
                  <a:noFill/>
                </a:ln>
                <a:solidFill>
                  <a:prstClr val="black"/>
                </a:solidFill>
                <a:effectLst/>
                <a:uLnTx/>
                <a:uFillTx/>
                <a:latin typeface="+mn-lt"/>
                <a:ea typeface="+mn-ea"/>
                <a:cs typeface="+mn-cs"/>
              </a:rPr>
              <a:t>&gt; are not affiliated, and neither</a:t>
            </a:r>
            <a:r>
              <a:rPr lang="en-US" sz="800" dirty="0">
                <a:solidFill>
                  <a:prstClr val="black"/>
                </a:solidFill>
                <a:latin typeface="+mn-lt"/>
              </a:rPr>
              <a:t> is </a:t>
            </a:r>
            <a:r>
              <a:rPr kumimoji="0" lang="en-US" sz="800" b="0" i="0" u="none" strike="noStrike" kern="1200" cap="none" spc="0" normalizeH="0" baseline="0" noProof="0" dirty="0">
                <a:ln>
                  <a:noFill/>
                </a:ln>
                <a:solidFill>
                  <a:prstClr val="black"/>
                </a:solidFill>
                <a:effectLst/>
                <a:uLnTx/>
                <a:uFillTx/>
                <a:latin typeface="+mn-lt"/>
                <a:ea typeface="+mn-ea"/>
                <a:cs typeface="+mn-cs"/>
              </a:rPr>
              <a:t>responsible for the liabilities of the other</a:t>
            </a:r>
            <a:r>
              <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
        <p:nvSpPr>
          <p:cNvPr id="5" name="TextBox 5"/>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pic>
        <p:nvPicPr>
          <p:cNvPr id="14" name="Picture 13">
            <a:extLst>
              <a:ext uri="{FF2B5EF4-FFF2-40B4-BE49-F238E27FC236}">
                <a16:creationId xmlns:a16="http://schemas.microsoft.com/office/drawing/2014/main" id="{68C6DFD9-AD37-EBF6-0F1A-1ED1908FFB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0"/>
            <a:ext cx="3505200" cy="6858000"/>
          </a:xfrm>
          <a:prstGeom prst="rect">
            <a:avLst/>
          </a:prstGeom>
        </p:spPr>
      </p:pic>
      <p:sp>
        <p:nvSpPr>
          <p:cNvPr id="16" name="Slide Number Placeholder 3">
            <a:extLst>
              <a:ext uri="{FF2B5EF4-FFF2-40B4-BE49-F238E27FC236}">
                <a16:creationId xmlns:a16="http://schemas.microsoft.com/office/drawing/2014/main" id="{7DFFC8B0-0204-4F60-5783-C17881C60C3D}"/>
              </a:ext>
            </a:extLst>
          </p:cNvPr>
          <p:cNvSpPr>
            <a:spLocks noGrp="1"/>
          </p:cNvSpPr>
          <p:nvPr>
            <p:ph type="sldNum" sz="quarter" idx="12"/>
          </p:nvPr>
        </p:nvSpPr>
        <p:spPr>
          <a:xfrm>
            <a:off x="8533067" y="6399283"/>
            <a:ext cx="212470" cy="17569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14380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2BCE-2ABD-5C4E-82E5-050F193A4317}"/>
              </a:ext>
            </a:extLst>
          </p:cNvPr>
          <p:cNvSpPr>
            <a:spLocks noGrp="1"/>
          </p:cNvSpPr>
          <p:nvPr>
            <p:ph type="title"/>
          </p:nvPr>
        </p:nvSpPr>
        <p:spPr/>
        <p:txBody>
          <a:bodyPr/>
          <a:lstStyle/>
          <a:p>
            <a:r>
              <a:rPr lang="en-US" dirty="0"/>
              <a:t>Build your own portfolio </a:t>
            </a:r>
            <a:br>
              <a:rPr lang="en-US" dirty="0"/>
            </a:br>
            <a:r>
              <a:rPr lang="en-US" sz="2000" dirty="0"/>
              <a:t>Designed for high level of involvement</a:t>
            </a:r>
          </a:p>
        </p:txBody>
      </p:sp>
      <p:sp>
        <p:nvSpPr>
          <p:cNvPr id="4" name="Slide Number Placeholder 3">
            <a:extLst>
              <a:ext uri="{FF2B5EF4-FFF2-40B4-BE49-F238E27FC236}">
                <a16:creationId xmlns:a16="http://schemas.microsoft.com/office/drawing/2014/main" id="{8BB8203C-05BC-114E-8DA9-9C1CA8449B34}"/>
              </a:ext>
            </a:extLst>
          </p:cNvPr>
          <p:cNvSpPr>
            <a:spLocks noGrp="1"/>
          </p:cNvSpPr>
          <p:nvPr>
            <p:ph type="sldNum" sz="quarter" idx="12"/>
          </p:nvPr>
        </p:nvSpPr>
        <p:spPr/>
        <p:txBody>
          <a:bodyPr/>
          <a:lstStyle/>
          <a:p>
            <a:fld id="{BB333B34-C87C-402E-ABB0-13B7C9DEBBC4}" type="slidenum">
              <a:rPr lang="en-PH" smtClean="0"/>
              <a:t>20</a:t>
            </a:fld>
            <a:endParaRPr lang="en-PH"/>
          </a:p>
        </p:txBody>
      </p:sp>
      <p:sp>
        <p:nvSpPr>
          <p:cNvPr id="6" name="Text Placeholder 5">
            <a:extLst>
              <a:ext uri="{FF2B5EF4-FFF2-40B4-BE49-F238E27FC236}">
                <a16:creationId xmlns:a16="http://schemas.microsoft.com/office/drawing/2014/main" id="{B901197A-9F48-895F-F80E-5CF34E606888}"/>
              </a:ext>
            </a:extLst>
          </p:cNvPr>
          <p:cNvSpPr>
            <a:spLocks noGrp="1"/>
          </p:cNvSpPr>
          <p:nvPr>
            <p:ph type="body" sz="quarter" idx="15"/>
          </p:nvPr>
        </p:nvSpPr>
        <p:spPr/>
        <p:txBody>
          <a:bodyPr/>
          <a:lstStyle/>
          <a:p>
            <a:pPr marL="0" indent="0">
              <a:spcBef>
                <a:spcPct val="0"/>
              </a:spcBef>
              <a:buNone/>
            </a:pPr>
            <a:r>
              <a:rPr lang="en-US" altLang="en-US" sz="800" dirty="0">
                <a:cs typeface="Arial" panose="020B0604020202020204" pitchFamily="34" charset="0"/>
              </a:rPr>
              <a:t>There is no guarantee that any investment strategy will achieve its objectives.</a:t>
            </a:r>
          </a:p>
        </p:txBody>
      </p:sp>
      <p:grpSp>
        <p:nvGrpSpPr>
          <p:cNvPr id="22" name="Group 21">
            <a:extLst>
              <a:ext uri="{FF2B5EF4-FFF2-40B4-BE49-F238E27FC236}">
                <a16:creationId xmlns:a16="http://schemas.microsoft.com/office/drawing/2014/main" id="{11EE2D4A-D3F4-5C45-B305-6C4F5A90316D}"/>
              </a:ext>
            </a:extLst>
          </p:cNvPr>
          <p:cNvGrpSpPr/>
          <p:nvPr/>
        </p:nvGrpSpPr>
        <p:grpSpPr>
          <a:xfrm>
            <a:off x="4495160" y="1703147"/>
            <a:ext cx="4750244" cy="4004991"/>
            <a:chOff x="5666309" y="2038685"/>
            <a:chExt cx="3787769" cy="3098800"/>
          </a:xfrm>
        </p:grpSpPr>
        <p:grpSp>
          <p:nvGrpSpPr>
            <p:cNvPr id="23" name="Group 22">
              <a:extLst>
                <a:ext uri="{FF2B5EF4-FFF2-40B4-BE49-F238E27FC236}">
                  <a16:creationId xmlns:a16="http://schemas.microsoft.com/office/drawing/2014/main" id="{467AF5BC-6F5E-874C-ACAA-CC4208667B2E}"/>
                </a:ext>
              </a:extLst>
            </p:cNvPr>
            <p:cNvGrpSpPr/>
            <p:nvPr/>
          </p:nvGrpSpPr>
          <p:grpSpPr>
            <a:xfrm>
              <a:off x="5666309" y="2038685"/>
              <a:ext cx="3787769" cy="3098800"/>
              <a:chOff x="5666309" y="2038685"/>
              <a:chExt cx="3787769" cy="3098800"/>
            </a:xfrm>
          </p:grpSpPr>
          <p:graphicFrame>
            <p:nvGraphicFramePr>
              <p:cNvPr id="27" name="Chart 26">
                <a:extLst>
                  <a:ext uri="{FF2B5EF4-FFF2-40B4-BE49-F238E27FC236}">
                    <a16:creationId xmlns:a16="http://schemas.microsoft.com/office/drawing/2014/main" id="{70064DA8-86DF-3B43-BA5A-664D0285ABA8}"/>
                  </a:ext>
                </a:extLst>
              </p:cNvPr>
              <p:cNvGraphicFramePr/>
              <p:nvPr/>
            </p:nvGraphicFramePr>
            <p:xfrm>
              <a:off x="5666309" y="2038685"/>
              <a:ext cx="3787769" cy="3098800"/>
            </p:xfrm>
            <a:graphic>
              <a:graphicData uri="http://schemas.openxmlformats.org/drawingml/2006/chart">
                <c:chart xmlns:c="http://schemas.openxmlformats.org/drawingml/2006/chart" xmlns:r="http://schemas.openxmlformats.org/officeDocument/2006/relationships" r:id="rId3"/>
              </a:graphicData>
            </a:graphic>
          </p:graphicFrame>
          <p:sp>
            <p:nvSpPr>
              <p:cNvPr id="28" name="Oval 27">
                <a:extLst>
                  <a:ext uri="{FF2B5EF4-FFF2-40B4-BE49-F238E27FC236}">
                    <a16:creationId xmlns:a16="http://schemas.microsoft.com/office/drawing/2014/main" id="{B06200EB-8173-A943-A518-B8AFBD1170F9}"/>
                  </a:ext>
                </a:extLst>
              </p:cNvPr>
              <p:cNvSpPr/>
              <p:nvPr/>
            </p:nvSpPr>
            <p:spPr>
              <a:xfrm>
                <a:off x="6664843" y="2692735"/>
                <a:ext cx="1790700" cy="17907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ln>
                    <a:solidFill>
                      <a:schemeClr val="bg1"/>
                    </a:solidFill>
                  </a:ln>
                  <a:noFill/>
                </a:endParaRPr>
              </a:p>
            </p:txBody>
          </p:sp>
          <p:cxnSp>
            <p:nvCxnSpPr>
              <p:cNvPr id="29" name="Straight Connector 28">
                <a:extLst>
                  <a:ext uri="{FF2B5EF4-FFF2-40B4-BE49-F238E27FC236}">
                    <a16:creationId xmlns:a16="http://schemas.microsoft.com/office/drawing/2014/main" id="{6D849044-BE4D-AB4E-8C48-88A3DF993430}"/>
                  </a:ext>
                </a:extLst>
              </p:cNvPr>
              <p:cNvCxnSpPr>
                <a:cxnSpLocks/>
                <a:endCxn id="28" idx="1"/>
              </p:cNvCxnSpPr>
              <p:nvPr/>
            </p:nvCxnSpPr>
            <p:spPr>
              <a:xfrm>
                <a:off x="6527860" y="2586282"/>
                <a:ext cx="399225" cy="368695"/>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C54D18-06A6-2A42-B56C-2CC023D63F04}"/>
                  </a:ext>
                </a:extLst>
              </p:cNvPr>
              <p:cNvCxnSpPr/>
              <p:nvPr/>
            </p:nvCxnSpPr>
            <p:spPr>
              <a:xfrm>
                <a:off x="6380608" y="2715330"/>
                <a:ext cx="464692" cy="330711"/>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61D6AE4-48F7-CC40-A1BB-8A4C9925A925}"/>
                  </a:ext>
                </a:extLst>
              </p:cNvPr>
              <p:cNvCxnSpPr/>
              <p:nvPr/>
            </p:nvCxnSpPr>
            <p:spPr>
              <a:xfrm>
                <a:off x="6108700" y="3378200"/>
                <a:ext cx="556143" cy="88900"/>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D6E954-0247-3648-BA41-D80562E0918D}"/>
                  </a:ext>
                </a:extLst>
              </p:cNvPr>
              <p:cNvCxnSpPr/>
              <p:nvPr/>
            </p:nvCxnSpPr>
            <p:spPr>
              <a:xfrm flipV="1">
                <a:off x="6108700" y="3711575"/>
                <a:ext cx="556143" cy="57150"/>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8C30381-0D46-8448-AFAA-79FE0C7BFABE}"/>
                  </a:ext>
                </a:extLst>
              </p:cNvPr>
              <p:cNvCxnSpPr/>
              <p:nvPr/>
            </p:nvCxnSpPr>
            <p:spPr>
              <a:xfrm flipV="1">
                <a:off x="6276975" y="4051300"/>
                <a:ext cx="508000" cy="269875"/>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9DD699D-7849-1348-AD7F-E03C67AF6A02}"/>
                  </a:ext>
                </a:extLst>
              </p:cNvPr>
              <p:cNvCxnSpPr/>
              <p:nvPr/>
            </p:nvCxnSpPr>
            <p:spPr>
              <a:xfrm>
                <a:off x="7693025" y="4483435"/>
                <a:ext cx="88900" cy="501315"/>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E267B2F-AFA6-6A40-9825-7DE913D59300}"/>
                  </a:ext>
                </a:extLst>
              </p:cNvPr>
              <p:cNvCxnSpPr>
                <a:cxnSpLocks/>
              </p:cNvCxnSpPr>
              <p:nvPr/>
            </p:nvCxnSpPr>
            <p:spPr>
              <a:xfrm>
                <a:off x="7875328" y="4429628"/>
                <a:ext cx="198697" cy="504657"/>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957D403-3D53-024C-AA81-ECFE13C9ABB3}"/>
                  </a:ext>
                </a:extLst>
              </p:cNvPr>
              <p:cNvCxnSpPr>
                <a:cxnSpLocks/>
              </p:cNvCxnSpPr>
              <p:nvPr/>
            </p:nvCxnSpPr>
            <p:spPr>
              <a:xfrm>
                <a:off x="8032491" y="4367548"/>
                <a:ext cx="293412" cy="436905"/>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EC5049-46D0-814A-B436-57F815CA0F0A}"/>
                  </a:ext>
                </a:extLst>
              </p:cNvPr>
              <p:cNvCxnSpPr>
                <a:cxnSpLocks/>
              </p:cNvCxnSpPr>
              <p:nvPr/>
            </p:nvCxnSpPr>
            <p:spPr>
              <a:xfrm>
                <a:off x="8325903" y="4047317"/>
                <a:ext cx="519647" cy="311721"/>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EE95B8-5554-BA40-BD53-D753BF29DB84}"/>
                  </a:ext>
                </a:extLst>
              </p:cNvPr>
              <p:cNvCxnSpPr>
                <a:cxnSpLocks/>
                <a:stCxn id="28" idx="5"/>
              </p:cNvCxnSpPr>
              <p:nvPr/>
            </p:nvCxnSpPr>
            <p:spPr>
              <a:xfrm>
                <a:off x="8193301" y="4221193"/>
                <a:ext cx="399225" cy="413687"/>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88B916-2E37-AB4B-A3CA-D61FC28C56E6}"/>
                  </a:ext>
                </a:extLst>
              </p:cNvPr>
              <p:cNvCxnSpPr>
                <a:cxnSpLocks/>
              </p:cNvCxnSpPr>
              <p:nvPr/>
            </p:nvCxnSpPr>
            <p:spPr>
              <a:xfrm>
                <a:off x="8426450" y="3780445"/>
                <a:ext cx="574675" cy="150205"/>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B4E7709-3A43-3F41-A346-B1EF760A8418}"/>
                  </a:ext>
                </a:extLst>
              </p:cNvPr>
              <p:cNvCxnSpPr>
                <a:cxnSpLocks/>
              </p:cNvCxnSpPr>
              <p:nvPr/>
            </p:nvCxnSpPr>
            <p:spPr>
              <a:xfrm flipV="1">
                <a:off x="8449080" y="3326730"/>
                <a:ext cx="523470" cy="95920"/>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10558-03BF-494E-8C11-2FAAD548B772}"/>
                  </a:ext>
                </a:extLst>
              </p:cNvPr>
              <p:cNvCxnSpPr>
                <a:stCxn id="28" idx="7"/>
              </p:cNvCxnSpPr>
              <p:nvPr/>
            </p:nvCxnSpPr>
            <p:spPr>
              <a:xfrm flipV="1">
                <a:off x="8193301" y="2613025"/>
                <a:ext cx="446001" cy="341952"/>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6F3E0794-8CC5-A142-A67C-796D14F829F6}"/>
                </a:ext>
              </a:extLst>
            </p:cNvPr>
            <p:cNvSpPr txBox="1"/>
            <p:nvPr/>
          </p:nvSpPr>
          <p:spPr>
            <a:xfrm>
              <a:off x="6884958" y="3429000"/>
              <a:ext cx="393688" cy="345299"/>
            </a:xfrm>
            <a:prstGeom prst="rect">
              <a:avLst/>
            </a:prstGeom>
            <a:noFill/>
          </p:spPr>
          <p:txBody>
            <a:bodyPr wrap="none" lIns="0" tIns="0" rIns="0" bIns="0" rtlCol="0">
              <a:spAutoFit/>
            </a:bodyPr>
            <a:lstStyle/>
            <a:p>
              <a:pPr algn="l">
                <a:spcBef>
                  <a:spcPts val="600"/>
                </a:spcBef>
              </a:pPr>
              <a:r>
                <a:rPr lang="en-US" sz="1200" b="1" dirty="0">
                  <a:solidFill>
                    <a:schemeClr val="bg1"/>
                  </a:solidFill>
                </a:rPr>
                <a:t>Bond</a:t>
              </a:r>
            </a:p>
            <a:p>
              <a:pPr algn="l">
                <a:spcBef>
                  <a:spcPts val="600"/>
                </a:spcBef>
              </a:pPr>
              <a:r>
                <a:rPr lang="en-US" sz="1200" b="1" dirty="0">
                  <a:solidFill>
                    <a:schemeClr val="bg1"/>
                  </a:solidFill>
                </a:rPr>
                <a:t>variety</a:t>
              </a:r>
            </a:p>
          </p:txBody>
        </p:sp>
        <p:sp>
          <p:nvSpPr>
            <p:cNvPr id="25" name="TextBox 24">
              <a:extLst>
                <a:ext uri="{FF2B5EF4-FFF2-40B4-BE49-F238E27FC236}">
                  <a16:creationId xmlns:a16="http://schemas.microsoft.com/office/drawing/2014/main" id="{201402ED-3B25-0D45-8384-2286912B082A}"/>
                </a:ext>
              </a:extLst>
            </p:cNvPr>
            <p:cNvSpPr txBox="1"/>
            <p:nvPr/>
          </p:nvSpPr>
          <p:spPr>
            <a:xfrm>
              <a:off x="7758115" y="3429000"/>
              <a:ext cx="393688" cy="345299"/>
            </a:xfrm>
            <a:prstGeom prst="rect">
              <a:avLst/>
            </a:prstGeom>
            <a:noFill/>
          </p:spPr>
          <p:txBody>
            <a:bodyPr wrap="none" lIns="0" tIns="0" rIns="0" bIns="0" rtlCol="0">
              <a:spAutoFit/>
            </a:bodyPr>
            <a:lstStyle/>
            <a:p>
              <a:pPr algn="l">
                <a:spcBef>
                  <a:spcPts val="600"/>
                </a:spcBef>
              </a:pPr>
              <a:r>
                <a:rPr lang="en-US" sz="1200" b="1" dirty="0">
                  <a:solidFill>
                    <a:schemeClr val="bg1"/>
                  </a:solidFill>
                </a:rPr>
                <a:t>Stock</a:t>
              </a:r>
            </a:p>
            <a:p>
              <a:pPr algn="l">
                <a:spcBef>
                  <a:spcPts val="600"/>
                </a:spcBef>
              </a:pPr>
              <a:r>
                <a:rPr lang="en-US" sz="1200" b="1" dirty="0">
                  <a:solidFill>
                    <a:schemeClr val="bg1"/>
                  </a:solidFill>
                </a:rPr>
                <a:t>variety</a:t>
              </a:r>
            </a:p>
          </p:txBody>
        </p:sp>
        <p:sp>
          <p:nvSpPr>
            <p:cNvPr id="26" name="TextBox 25">
              <a:extLst>
                <a:ext uri="{FF2B5EF4-FFF2-40B4-BE49-F238E27FC236}">
                  <a16:creationId xmlns:a16="http://schemas.microsoft.com/office/drawing/2014/main" id="{BF90ED5C-CFB1-CA48-9396-241EEABAA365}"/>
                </a:ext>
              </a:extLst>
            </p:cNvPr>
            <p:cNvSpPr txBox="1"/>
            <p:nvPr/>
          </p:nvSpPr>
          <p:spPr>
            <a:xfrm>
              <a:off x="7060249" y="2448957"/>
              <a:ext cx="375103" cy="184666"/>
            </a:xfrm>
            <a:prstGeom prst="rect">
              <a:avLst/>
            </a:prstGeom>
            <a:noFill/>
          </p:spPr>
          <p:txBody>
            <a:bodyPr wrap="none" lIns="0" tIns="0" rIns="0" bIns="0" rtlCol="0">
              <a:spAutoFit/>
            </a:bodyPr>
            <a:lstStyle/>
            <a:p>
              <a:pPr algn="l">
                <a:spcBef>
                  <a:spcPts val="600"/>
                </a:spcBef>
              </a:pPr>
              <a:r>
                <a:rPr lang="en-US" sz="1200" b="1" dirty="0">
                  <a:solidFill>
                    <a:schemeClr val="bg1"/>
                  </a:solidFill>
                </a:rPr>
                <a:t>Cash</a:t>
              </a:r>
            </a:p>
          </p:txBody>
        </p:sp>
      </p:grpSp>
      <p:sp>
        <p:nvSpPr>
          <p:cNvPr id="42" name="Rectangle 41">
            <a:extLst>
              <a:ext uri="{FF2B5EF4-FFF2-40B4-BE49-F238E27FC236}">
                <a16:creationId xmlns:a16="http://schemas.microsoft.com/office/drawing/2014/main" id="{B3696572-FBDA-FF42-B54A-D5D7A8D00D0A}"/>
              </a:ext>
            </a:extLst>
          </p:cNvPr>
          <p:cNvSpPr/>
          <p:nvPr/>
        </p:nvSpPr>
        <p:spPr>
          <a:xfrm>
            <a:off x="398462" y="1559859"/>
            <a:ext cx="4216803" cy="41147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18000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dirty="0">
                <a:solidFill>
                  <a:schemeClr val="tx1"/>
                </a:solidFill>
              </a:rPr>
              <a:t>Determine your risk tolerance and expectations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Select the investment mix for your portfolio</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Rebalance your portfolio or make changes as needed</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Periodically reassess your goals and risk tolerance and make adjustments to your strategy as needed</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Tree>
    <p:extLst>
      <p:ext uri="{BB962C8B-B14F-4D97-AF65-F5344CB8AC3E}">
        <p14:creationId xmlns:p14="http://schemas.microsoft.com/office/powerpoint/2010/main" val="143246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6DC3C-801E-F14D-BE8C-98436EDBA71A}"/>
              </a:ext>
            </a:extLst>
          </p:cNvPr>
          <p:cNvSpPr>
            <a:spLocks noGrp="1"/>
          </p:cNvSpPr>
          <p:nvPr>
            <p:ph type="title"/>
          </p:nvPr>
        </p:nvSpPr>
        <p:spPr/>
        <p:txBody>
          <a:bodyPr/>
          <a:lstStyle/>
          <a:p>
            <a:r>
              <a:rPr lang="en-US" dirty="0"/>
              <a:t>What we learned today</a:t>
            </a:r>
          </a:p>
        </p:txBody>
      </p:sp>
      <p:sp>
        <p:nvSpPr>
          <p:cNvPr id="22" name="Rectangle 21">
            <a:extLst>
              <a:ext uri="{FF2B5EF4-FFF2-40B4-BE49-F238E27FC236}">
                <a16:creationId xmlns:a16="http://schemas.microsoft.com/office/drawing/2014/main" id="{91C97135-4844-7743-B4C4-5EA77854985D}"/>
              </a:ext>
            </a:extLst>
          </p:cNvPr>
          <p:cNvSpPr/>
          <p:nvPr/>
        </p:nvSpPr>
        <p:spPr>
          <a:xfrm rot="10800000">
            <a:off x="415936" y="2422598"/>
            <a:ext cx="792537" cy="7808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sz="1600" dirty="0" err="1"/>
          </a:p>
        </p:txBody>
      </p:sp>
      <p:sp>
        <p:nvSpPr>
          <p:cNvPr id="24" name="Rectangle 23">
            <a:extLst>
              <a:ext uri="{FF2B5EF4-FFF2-40B4-BE49-F238E27FC236}">
                <a16:creationId xmlns:a16="http://schemas.microsoft.com/office/drawing/2014/main" id="{AEAA9F9A-7C61-9D42-B9AF-B7DC3DCBE639}"/>
              </a:ext>
            </a:extLst>
          </p:cNvPr>
          <p:cNvSpPr/>
          <p:nvPr/>
        </p:nvSpPr>
        <p:spPr>
          <a:xfrm rot="10800000">
            <a:off x="415935" y="3467184"/>
            <a:ext cx="792537" cy="7898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sz="1600" dirty="0" err="1"/>
          </a:p>
        </p:txBody>
      </p:sp>
      <p:sp>
        <p:nvSpPr>
          <p:cNvPr id="26" name="Rectangle 25">
            <a:extLst>
              <a:ext uri="{FF2B5EF4-FFF2-40B4-BE49-F238E27FC236}">
                <a16:creationId xmlns:a16="http://schemas.microsoft.com/office/drawing/2014/main" id="{A1185D08-062F-3543-BBD3-D3D7B8077755}"/>
              </a:ext>
            </a:extLst>
          </p:cNvPr>
          <p:cNvSpPr/>
          <p:nvPr/>
        </p:nvSpPr>
        <p:spPr>
          <a:xfrm rot="10800000">
            <a:off x="415935" y="1360024"/>
            <a:ext cx="792537" cy="798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sz="1600" dirty="0" err="1"/>
          </a:p>
        </p:txBody>
      </p:sp>
      <p:pic>
        <p:nvPicPr>
          <p:cNvPr id="29" name="Picture 28">
            <a:extLst>
              <a:ext uri="{FF2B5EF4-FFF2-40B4-BE49-F238E27FC236}">
                <a16:creationId xmlns:a16="http://schemas.microsoft.com/office/drawing/2014/main" id="{BD4D8793-5049-CE44-AA08-08AEC45602C4}"/>
              </a:ext>
            </a:extLst>
          </p:cNvPr>
          <p:cNvPicPr>
            <a:picLocks noChangeAspect="1"/>
          </p:cNvPicPr>
          <p:nvPr/>
        </p:nvPicPr>
        <p:blipFill>
          <a:blip r:embed="rId3"/>
          <a:stretch>
            <a:fillRect/>
          </a:stretch>
        </p:blipFill>
        <p:spPr>
          <a:xfrm>
            <a:off x="577851" y="3664386"/>
            <a:ext cx="459852" cy="381764"/>
          </a:xfrm>
          <a:prstGeom prst="rect">
            <a:avLst/>
          </a:prstGeom>
        </p:spPr>
      </p:pic>
      <p:pic>
        <p:nvPicPr>
          <p:cNvPr id="31" name="Picture 30">
            <a:extLst>
              <a:ext uri="{FF2B5EF4-FFF2-40B4-BE49-F238E27FC236}">
                <a16:creationId xmlns:a16="http://schemas.microsoft.com/office/drawing/2014/main" id="{5DD7757F-235D-5E41-9F5D-20B489AAF12C}"/>
              </a:ext>
            </a:extLst>
          </p:cNvPr>
          <p:cNvPicPr>
            <a:picLocks noChangeAspect="1"/>
          </p:cNvPicPr>
          <p:nvPr/>
        </p:nvPicPr>
        <p:blipFill>
          <a:blip r:embed="rId4"/>
          <a:stretch>
            <a:fillRect/>
          </a:stretch>
        </p:blipFill>
        <p:spPr>
          <a:xfrm>
            <a:off x="623674" y="2551454"/>
            <a:ext cx="356629" cy="497404"/>
          </a:xfrm>
          <a:prstGeom prst="rect">
            <a:avLst/>
          </a:prstGeom>
        </p:spPr>
      </p:pic>
      <p:pic>
        <p:nvPicPr>
          <p:cNvPr id="32" name="Picture 31">
            <a:extLst>
              <a:ext uri="{FF2B5EF4-FFF2-40B4-BE49-F238E27FC236}">
                <a16:creationId xmlns:a16="http://schemas.microsoft.com/office/drawing/2014/main" id="{41685C22-855E-FB4C-BDF1-D8D9C25B134C}"/>
              </a:ext>
            </a:extLst>
          </p:cNvPr>
          <p:cNvPicPr>
            <a:picLocks noChangeAspect="1"/>
          </p:cNvPicPr>
          <p:nvPr/>
        </p:nvPicPr>
        <p:blipFill>
          <a:blip r:embed="rId5">
            <a:lum bright="100000" contrast="-100000"/>
          </a:blip>
          <a:stretch>
            <a:fillRect/>
          </a:stretch>
        </p:blipFill>
        <p:spPr>
          <a:xfrm>
            <a:off x="589854" y="1547285"/>
            <a:ext cx="424267" cy="424267"/>
          </a:xfrm>
          <a:prstGeom prst="rect">
            <a:avLst/>
          </a:prstGeom>
        </p:spPr>
      </p:pic>
      <p:pic>
        <p:nvPicPr>
          <p:cNvPr id="34" name="Picture 33">
            <a:extLst>
              <a:ext uri="{FF2B5EF4-FFF2-40B4-BE49-F238E27FC236}">
                <a16:creationId xmlns:a16="http://schemas.microsoft.com/office/drawing/2014/main" id="{EA43C826-0CD3-7B41-A2A6-C1A82F839D8B}"/>
              </a:ext>
            </a:extLst>
          </p:cNvPr>
          <p:cNvPicPr>
            <a:picLocks noChangeAspect="1"/>
          </p:cNvPicPr>
          <p:nvPr/>
        </p:nvPicPr>
        <p:blipFill rotWithShape="1">
          <a:blip r:embed="rId6">
            <a:extLst>
              <a:ext uri="{28A0092B-C50C-407E-A947-70E740481C1C}">
                <a14:useLocalDpi xmlns:a14="http://schemas.microsoft.com/office/drawing/2010/main" val="0"/>
              </a:ext>
            </a:extLst>
          </a:blip>
          <a:srcRect l="21499" r="53599" b="1125"/>
          <a:stretch/>
        </p:blipFill>
        <p:spPr>
          <a:xfrm>
            <a:off x="6553830" y="0"/>
            <a:ext cx="2590800" cy="6858000"/>
          </a:xfrm>
          <a:prstGeom prst="rect">
            <a:avLst/>
          </a:prstGeom>
        </p:spPr>
      </p:pic>
      <p:sp>
        <p:nvSpPr>
          <p:cNvPr id="36" name="Rectangle 35">
            <a:extLst>
              <a:ext uri="{FF2B5EF4-FFF2-40B4-BE49-F238E27FC236}">
                <a16:creationId xmlns:a16="http://schemas.microsoft.com/office/drawing/2014/main" id="{68E85E6E-8567-004E-844D-092083563562}"/>
              </a:ext>
            </a:extLst>
          </p:cNvPr>
          <p:cNvSpPr/>
          <p:nvPr/>
        </p:nvSpPr>
        <p:spPr>
          <a:xfrm rot="10800000" flipV="1">
            <a:off x="1211295" y="1360023"/>
            <a:ext cx="4509280" cy="7898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182880" rtlCol="0" anchor="ctr"/>
          <a:lstStyle/>
          <a:p>
            <a:pPr lvl="0" defTabSz="914415">
              <a:lnSpc>
                <a:spcPct val="90000"/>
              </a:lnSpc>
              <a:spcBef>
                <a:spcPts val="1200"/>
              </a:spcBef>
              <a:buClr>
                <a:srgbClr val="4D9DB7"/>
              </a:buClr>
              <a:buSzPct val="115000"/>
            </a:pPr>
            <a:r>
              <a:rPr lang="en-CA" sz="2000" b="1" dirty="0">
                <a:solidFill>
                  <a:srgbClr val="000000"/>
                </a:solidFill>
              </a:rPr>
              <a:t>Why invest?</a:t>
            </a:r>
            <a:endParaRPr lang="en-US" altLang="en-US" sz="2000" b="1" kern="0" dirty="0">
              <a:latin typeface="Arial" charset="0"/>
              <a:ea typeface="Arial" charset="0"/>
              <a:cs typeface="Arial" charset="0"/>
            </a:endParaRPr>
          </a:p>
        </p:txBody>
      </p:sp>
      <p:sp>
        <p:nvSpPr>
          <p:cNvPr id="37" name="Rectangle 36">
            <a:extLst>
              <a:ext uri="{FF2B5EF4-FFF2-40B4-BE49-F238E27FC236}">
                <a16:creationId xmlns:a16="http://schemas.microsoft.com/office/drawing/2014/main" id="{F79D4D51-08C8-9948-B104-F2EE559FC845}"/>
              </a:ext>
            </a:extLst>
          </p:cNvPr>
          <p:cNvSpPr/>
          <p:nvPr/>
        </p:nvSpPr>
        <p:spPr>
          <a:xfrm rot="10800000" flipV="1">
            <a:off x="1211295" y="2424721"/>
            <a:ext cx="4509280" cy="778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182880" rtlCol="0" anchor="ctr"/>
          <a:lstStyle/>
          <a:p>
            <a:pPr lvl="0">
              <a:spcBef>
                <a:spcPct val="50000"/>
              </a:spcBef>
              <a:defRPr/>
            </a:pPr>
            <a:r>
              <a:rPr lang="en-US" altLang="en-US" sz="2000" b="1" kern="0">
                <a:solidFill>
                  <a:schemeClr val="tx1"/>
                </a:solidFill>
                <a:latin typeface="Arial" charset="0"/>
                <a:ea typeface="Arial" charset="0"/>
                <a:cs typeface="Arial" charset="0"/>
              </a:rPr>
              <a:t>Investment concepts</a:t>
            </a:r>
            <a:endParaRPr lang="en-US" altLang="en-US" sz="2000" b="1" kern="0" dirty="0">
              <a:solidFill>
                <a:schemeClr val="tx1"/>
              </a:solidFill>
              <a:latin typeface="Arial" charset="0"/>
              <a:ea typeface="Arial" charset="0"/>
              <a:cs typeface="Arial" charset="0"/>
            </a:endParaRPr>
          </a:p>
        </p:txBody>
      </p:sp>
      <p:sp>
        <p:nvSpPr>
          <p:cNvPr id="38" name="Rectangle 37">
            <a:extLst>
              <a:ext uri="{FF2B5EF4-FFF2-40B4-BE49-F238E27FC236}">
                <a16:creationId xmlns:a16="http://schemas.microsoft.com/office/drawing/2014/main" id="{0AD3D38D-D249-A541-9E58-7CBDCDF878B8}"/>
              </a:ext>
            </a:extLst>
          </p:cNvPr>
          <p:cNvSpPr/>
          <p:nvPr/>
        </p:nvSpPr>
        <p:spPr>
          <a:xfrm rot="10800000" flipV="1">
            <a:off x="1211295" y="3467183"/>
            <a:ext cx="4509280" cy="778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182880" rtlCol="0" anchor="ctr"/>
          <a:lstStyle/>
          <a:p>
            <a:r>
              <a:rPr lang="en-US" sz="2000" b="1" dirty="0">
                <a:solidFill>
                  <a:schemeClr val="tx1"/>
                </a:solidFill>
              </a:rPr>
              <a:t>Investing strategies</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
        <p:nvSpPr>
          <p:cNvPr id="6" name="Slide Number Placeholder 3">
            <a:extLst>
              <a:ext uri="{FF2B5EF4-FFF2-40B4-BE49-F238E27FC236}">
                <a16:creationId xmlns:a16="http://schemas.microsoft.com/office/drawing/2014/main" id="{6BF33887-91F6-3980-13E8-C27983F0E2DA}"/>
              </a:ext>
            </a:extLst>
          </p:cNvPr>
          <p:cNvSpPr>
            <a:spLocks noGrp="1"/>
          </p:cNvSpPr>
          <p:nvPr>
            <p:ph type="sldNum" sz="quarter" idx="12"/>
          </p:nvPr>
        </p:nvSpPr>
        <p:spPr>
          <a:xfrm>
            <a:off x="8533067" y="6399283"/>
            <a:ext cx="212470" cy="175694"/>
          </a:xfrm>
        </p:spPr>
        <p:txBody>
          <a:bodyPr/>
          <a:lstStyle/>
          <a:p>
            <a:fld id="{BB333B34-C87C-402E-ABB0-13B7C9DEBBC4}" type="slidenum">
              <a:rPr lang="en-PH" smtClean="0"/>
              <a:t>21</a:t>
            </a:fld>
            <a:endParaRPr lang="en-PH"/>
          </a:p>
        </p:txBody>
      </p:sp>
    </p:spTree>
    <p:extLst>
      <p:ext uri="{BB962C8B-B14F-4D97-AF65-F5344CB8AC3E}">
        <p14:creationId xmlns:p14="http://schemas.microsoft.com/office/powerpoint/2010/main" val="338011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9886DC-B8BD-554C-81F4-D73FE5EAC23E}"/>
              </a:ext>
            </a:extLst>
          </p:cNvPr>
          <p:cNvSpPr>
            <a:spLocks noGrp="1"/>
          </p:cNvSpPr>
          <p:nvPr>
            <p:ph type="sldNum" sz="quarter" idx="12"/>
          </p:nvPr>
        </p:nvSpPr>
        <p:spPr/>
        <p:txBody>
          <a:bodyPr/>
          <a:lstStyle/>
          <a:p>
            <a:fld id="{BB333B34-C87C-402E-ABB0-13B7C9DEBBC4}" type="slidenum">
              <a:rPr lang="en-PH" smtClean="0"/>
              <a:t>22</a:t>
            </a:fld>
            <a:endParaRPr lang="en-PH"/>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
        <p:nvSpPr>
          <p:cNvPr id="3" name="TextBox 3"/>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MGR0109232659843</a:t>
            </a:r>
            <a:endParaRPr lang="en-US"/>
          </a:p>
        </p:txBody>
      </p:sp>
      <p:sp>
        <p:nvSpPr>
          <p:cNvPr id="5" name="TextBox 4">
            <a:extLst>
              <a:ext uri="{FF2B5EF4-FFF2-40B4-BE49-F238E27FC236}">
                <a16:creationId xmlns:a16="http://schemas.microsoft.com/office/drawing/2014/main" id="{08644EAC-E244-4116-F860-33A2E8F63B5D}"/>
              </a:ext>
            </a:extLst>
          </p:cNvPr>
          <p:cNvSpPr txBox="1"/>
          <p:nvPr/>
        </p:nvSpPr>
        <p:spPr>
          <a:xfrm>
            <a:off x="5674705" y="6286078"/>
            <a:ext cx="2455380" cy="123111"/>
          </a:xfrm>
          <a:prstGeom prst="rect">
            <a:avLst/>
          </a:prstGeom>
          <a:noFill/>
        </p:spPr>
        <p:txBody>
          <a:bodyPr wrap="square" lIns="0" tIns="0" rIns="0" bIns="0" rtlCol="0">
            <a:spAutoFit/>
          </a:bodyPr>
          <a:lstStyle/>
          <a:p>
            <a:pPr algn="l">
              <a:spcBef>
                <a:spcPts val="600"/>
              </a:spcBef>
            </a:pPr>
            <a:r>
              <a:rPr lang="en-US" sz="800" dirty="0"/>
              <a:t>For illustrative purposes only.</a:t>
            </a:r>
          </a:p>
        </p:txBody>
      </p:sp>
      <p:sp>
        <p:nvSpPr>
          <p:cNvPr id="9" name="Rectangle 8">
            <a:extLst>
              <a:ext uri="{FF2B5EF4-FFF2-40B4-BE49-F238E27FC236}">
                <a16:creationId xmlns:a16="http://schemas.microsoft.com/office/drawing/2014/main" id="{DE810353-B398-7BCE-0253-BEF611577B81}"/>
              </a:ext>
            </a:extLst>
          </p:cNvPr>
          <p:cNvSpPr/>
          <p:nvPr/>
        </p:nvSpPr>
        <p:spPr>
          <a:xfrm>
            <a:off x="398464" y="2266189"/>
            <a:ext cx="7884924" cy="2071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0" name="Content Placeholder 30">
            <a:extLst>
              <a:ext uri="{FF2B5EF4-FFF2-40B4-BE49-F238E27FC236}">
                <a16:creationId xmlns:a16="http://schemas.microsoft.com/office/drawing/2014/main" id="{F49A0E2B-BE68-2A20-DE58-55E0F8CAE667}"/>
              </a:ext>
            </a:extLst>
          </p:cNvPr>
          <p:cNvSpPr>
            <a:spLocks noGrp="1"/>
          </p:cNvSpPr>
          <p:nvPr>
            <p:ph idx="1"/>
          </p:nvPr>
        </p:nvSpPr>
        <p:spPr>
          <a:xfrm>
            <a:off x="2650556" y="2266189"/>
            <a:ext cx="2958789" cy="2071231"/>
          </a:xfrm>
        </p:spPr>
        <p:txBody>
          <a:bodyPr anchor="ctr" anchorCtr="0"/>
          <a:lstStyle/>
          <a:p>
            <a:pPr marL="0" indent="0">
              <a:buNone/>
            </a:pPr>
            <a:r>
              <a:rPr lang="en-CA" sz="1800" dirty="0">
                <a:solidFill>
                  <a:schemeClr val="bg1"/>
                </a:solidFill>
              </a:rPr>
              <a:t>Access your retirement plan anytime, anywhere, at </a:t>
            </a:r>
            <a:r>
              <a:rPr lang="en-CA" sz="1800" u="sng" dirty="0">
                <a:solidFill>
                  <a:schemeClr val="bg1"/>
                </a:solidFill>
                <a:hlinkClick r:id="rId3">
                  <a:extLst>
                    <a:ext uri="{A12FA001-AC4F-418D-AE19-62706E023703}">
                      <ahyp:hlinkClr xmlns:ahyp="http://schemas.microsoft.com/office/drawing/2018/hyperlinkcolor" val="tx"/>
                    </a:ext>
                  </a:extLst>
                </a:hlinkClick>
              </a:rPr>
              <a:t>myplan.johnhancock.com</a:t>
            </a:r>
            <a:r>
              <a:rPr lang="en-CA" sz="1800" dirty="0">
                <a:solidFill>
                  <a:schemeClr val="bg1"/>
                </a:solidFill>
              </a:rPr>
              <a:t> </a:t>
            </a:r>
            <a:br>
              <a:rPr lang="en-CA" sz="1800" dirty="0">
                <a:solidFill>
                  <a:schemeClr val="bg1"/>
                </a:solidFill>
              </a:rPr>
            </a:br>
            <a:r>
              <a:rPr lang="en-CA" sz="1800" dirty="0">
                <a:solidFill>
                  <a:schemeClr val="bg1"/>
                </a:solidFill>
              </a:rPr>
              <a:t>or on out retirement app.</a:t>
            </a:r>
          </a:p>
        </p:txBody>
      </p:sp>
      <p:pic>
        <p:nvPicPr>
          <p:cNvPr id="12" name="Graphic 3">
            <a:extLst>
              <a:ext uri="{FF2B5EF4-FFF2-40B4-BE49-F238E27FC236}">
                <a16:creationId xmlns:a16="http://schemas.microsoft.com/office/drawing/2014/main" id="{4915D609-AE64-128D-624C-F38964001A1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8330" y="2621438"/>
            <a:ext cx="1172360" cy="1440246"/>
          </a:xfrm>
          <a:prstGeom prst="rect">
            <a:avLst/>
          </a:prstGeom>
        </p:spPr>
      </p:pic>
      <p:pic>
        <p:nvPicPr>
          <p:cNvPr id="13" name="Picture 12">
            <a:extLst>
              <a:ext uri="{FF2B5EF4-FFF2-40B4-BE49-F238E27FC236}">
                <a16:creationId xmlns:a16="http://schemas.microsoft.com/office/drawing/2014/main" id="{FBD829CF-3B23-40EA-4E94-E2F116FED5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4971" y="537094"/>
            <a:ext cx="3686629" cy="5856068"/>
          </a:xfrm>
          <a:prstGeom prst="rect">
            <a:avLst/>
          </a:prstGeom>
        </p:spPr>
      </p:pic>
    </p:spTree>
    <p:extLst>
      <p:ext uri="{BB962C8B-B14F-4D97-AF65-F5344CB8AC3E}">
        <p14:creationId xmlns:p14="http://schemas.microsoft.com/office/powerpoint/2010/main" val="10009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128E44-2A78-7B4D-873B-4A84426C9636}"/>
              </a:ext>
            </a:extLst>
          </p:cNvPr>
          <p:cNvSpPr>
            <a:spLocks noGrp="1"/>
          </p:cNvSpPr>
          <p:nvPr>
            <p:ph type="title"/>
          </p:nvPr>
        </p:nvSpPr>
        <p:spPr>
          <a:xfrm>
            <a:off x="398463" y="259815"/>
            <a:ext cx="8347076" cy="792167"/>
          </a:xfrm>
        </p:spPr>
        <p:txBody>
          <a:bodyPr/>
          <a:lstStyle/>
          <a:p>
            <a:r>
              <a:rPr lang="en-US" dirty="0"/>
              <a:t>Important information</a:t>
            </a:r>
          </a:p>
        </p:txBody>
      </p:sp>
      <p:sp>
        <p:nvSpPr>
          <p:cNvPr id="6" name="Content Placeholder 5">
            <a:extLst>
              <a:ext uri="{FF2B5EF4-FFF2-40B4-BE49-F238E27FC236}">
                <a16:creationId xmlns:a16="http://schemas.microsoft.com/office/drawing/2014/main" id="{9CF0E418-C0DB-2A4C-BCA5-F515447A0D7D}"/>
              </a:ext>
            </a:extLst>
          </p:cNvPr>
          <p:cNvSpPr>
            <a:spLocks noGrp="1"/>
          </p:cNvSpPr>
          <p:nvPr>
            <p:ph idx="1"/>
          </p:nvPr>
        </p:nvSpPr>
        <p:spPr>
          <a:xfrm>
            <a:off x="277923" y="576573"/>
            <a:ext cx="8588153" cy="5704854"/>
          </a:xfrm>
        </p:spPr>
        <p:txBody>
          <a:bodyPr/>
          <a:lstStyle/>
          <a:p>
            <a:pPr marL="0" indent="0">
              <a:buNone/>
            </a:pPr>
            <a:r>
              <a:rPr lang="en-US" sz="1200" b="1" dirty="0"/>
              <a:t>For complete information about a particular investment option, please read the fund prospectus. You should carefully consider the objectives, risks, charges, and expenses before investing. The prospectus contains this and other important information about the investment option and investment company. Please read the prospectus carefully before you invest or send money. Prospectuses may only be available in English.</a:t>
            </a:r>
          </a:p>
          <a:p>
            <a:pPr marL="0" indent="0">
              <a:buNone/>
            </a:pPr>
            <a:r>
              <a:rPr lang="en-CA" dirty="0"/>
              <a:t>Manulife, Manulife Retirement, Stylized M Design, and Manulife Retirement &amp; Stylized M Design are trademarks of The Manufacturers Life Insurance Company, and John Hancock and the Stylized John Hancock Design are trademarks of John Hancock Life Insurance Company (U.S.A.). Each are used by it and by its affiliates under license.</a:t>
            </a:r>
            <a:endParaRPr lang="en-US" sz="1200" b="1" dirty="0"/>
          </a:p>
          <a:p>
            <a:pPr marL="0" indent="0">
              <a:buNone/>
            </a:pPr>
            <a:r>
              <a:rPr lang="en-US" sz="1100" dirty="0"/>
              <a:t>The content of this presentation is for general information only and is believed to be accurate and reliable as of the presentation date, but may be subject to change. It is not intended to provide investment, tax, plan design, or legal advice (unless otherwise indicated). Please consult your own independent advisor as to any investment, tax, or legal statements made.</a:t>
            </a:r>
          </a:p>
          <a:p>
            <a:pPr marL="0" indent="0">
              <a:buNone/>
            </a:pPr>
            <a:r>
              <a:rPr lang="en-US" sz="1100" i="1" dirty="0"/>
              <a:t>The glide path is the asset allocation within a target-date strategy that adjusts over time as participants’ age increases and their time horizon to retirement shortens. The basis of the glide path is to reduce the portfolio’s chance of loss as the participants’ time horizon decreases. The asset mix of each portfolio is based on a target date, which is the expected year in which participants in a portfolio plan to retire and no longer make contributions. A team of asset allocation professionals adjusts each portfolio’s investments over time to ensure a noticeable and steady shift from equities to fixed income in the years leading to retirement or during retirement, if applicable. Investors should examine the asset allocation of the portfolio to ensure it is consistent with their own risk tolerance. In developing the glide path, it was assumed that participants would make ongoing contributions during the years leading up to retirement and stop making those contributions when the target date is reached. The principal value of your investment, as well as your potential rate of return, is not guaranteed at any time, including at, or after, the target retirement date.</a:t>
            </a:r>
          </a:p>
          <a:p>
            <a:pPr marL="0" indent="0" algn="just">
              <a:buNone/>
            </a:pPr>
            <a:r>
              <a:rPr lang="en-US" sz="1100" dirty="0"/>
              <a:t>John Hancock Retirement Plan Services LLC provides administrative and/or recordkeeping services to sponsors or administrators of retirement plans through an open-architecture platform. John Hancock Trust Company LLC, a New Hampshire non-depository trust company, provides trust and custodial services to such plans, offers an Individual Retirement Accounts product, and maintains specific Collective Investment Trusts. Group annuity contracts and recordkeeping agreements are issued by John Hancock Life Insurance Company (U.S.A.), Boston, MA (not licensed in NY), and John Hancock Life Insurance Company of New York, Valhalla, NY. Product features and availability may differ by state. All entities do business under certain instances using the John Hancock brand name. Each entity makes available a platform of investment alternatives to sponsors or administrators of retirement plans without regard to the individualized needs of any plan. Unless otherwise specifically stated in writing, each entity does not, and is not undertaking to, provide impartial investment advice or give advice in a fiduciary capacity. Securities are offered through John Hancock Distributors LLC, member FINRA, SIPC.</a:t>
            </a:r>
          </a:p>
          <a:p>
            <a:pPr marL="0" indent="0" algn="just">
              <a:buNone/>
            </a:pPr>
            <a:r>
              <a:rPr lang="en-US" sz="1100" dirty="0"/>
              <a:t>NOT FDIC INSURED. MAY LOSE VALUE. NOT BANK GUARANTEED.</a:t>
            </a:r>
          </a:p>
          <a:p>
            <a:pPr marL="0" indent="0">
              <a:buNone/>
            </a:pPr>
            <a:r>
              <a:rPr lang="en-US" sz="1100" dirty="0"/>
              <a:t>© 2025 John Hancock. All rights reserved.</a:t>
            </a:r>
          </a:p>
          <a:p>
            <a:pPr marL="0" indent="0">
              <a:buNone/>
            </a:pPr>
            <a:r>
              <a:rPr lang="en-US" altLang="en-US" sz="1100" b="1" kern="0" dirty="0">
                <a:cs typeface="Arial" panose="020B0604020202020204" pitchFamily="34" charset="0"/>
              </a:rPr>
              <a:t>			MGT-P 20595-GE  </a:t>
            </a:r>
            <a:r>
              <a:rPr lang="en-US" sz="1100" b="1" dirty="0"/>
              <a:t>01/25-</a:t>
            </a:r>
            <a:r>
              <a:rPr lang="en-US" sz="1100" b="1" i="0" dirty="0">
                <a:solidFill>
                  <a:srgbClr val="000000"/>
                </a:solidFill>
              </a:rPr>
              <a:t>401968</a:t>
            </a:r>
            <a:r>
              <a:rPr lang="en-US" sz="1100" b="1" dirty="0"/>
              <a:t>		        </a:t>
            </a:r>
            <a:r>
              <a:rPr lang="en-US" sz="1100" b="1" i="0" dirty="0">
                <a:solidFill>
                  <a:srgbClr val="212529"/>
                </a:solidFill>
                <a:effectLst/>
              </a:rPr>
              <a:t>MGR0117254162157</a:t>
            </a:r>
            <a:r>
              <a:rPr lang="en-US" sz="1400" b="0" i="0" dirty="0">
                <a:solidFill>
                  <a:srgbClr val="212529"/>
                </a:solidFill>
                <a:effectLst/>
                <a:latin typeface="-apple-system"/>
              </a:rPr>
              <a:t> </a:t>
            </a:r>
            <a:r>
              <a:rPr lang="en-US" sz="1100" b="1" dirty="0"/>
              <a:t>  |  </a:t>
            </a:r>
            <a:r>
              <a:rPr lang="en-US" sz="1100" b="1" i="0" dirty="0">
                <a:solidFill>
                  <a:srgbClr val="172B4D"/>
                </a:solidFill>
                <a:effectLst/>
              </a:rPr>
              <a:t>401968</a:t>
            </a:r>
            <a:endParaRPr lang="en-US" sz="1100" b="1" dirty="0"/>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Tree>
    <p:extLst>
      <p:ext uri="{BB962C8B-B14F-4D97-AF65-F5344CB8AC3E}">
        <p14:creationId xmlns:p14="http://schemas.microsoft.com/office/powerpoint/2010/main" val="381167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6DC3C-801E-F14D-BE8C-98436EDBA71A}"/>
              </a:ext>
            </a:extLst>
          </p:cNvPr>
          <p:cNvSpPr>
            <a:spLocks noGrp="1"/>
          </p:cNvSpPr>
          <p:nvPr>
            <p:ph type="title"/>
          </p:nvPr>
        </p:nvSpPr>
        <p:spPr/>
        <p:txBody>
          <a:bodyPr/>
          <a:lstStyle/>
          <a:p>
            <a:r>
              <a:rPr lang="en-US" dirty="0"/>
              <a:t>What you’ll learn today</a:t>
            </a:r>
          </a:p>
        </p:txBody>
      </p:sp>
      <p:sp>
        <p:nvSpPr>
          <p:cNvPr id="22" name="Rectangle 21">
            <a:extLst>
              <a:ext uri="{FF2B5EF4-FFF2-40B4-BE49-F238E27FC236}">
                <a16:creationId xmlns:a16="http://schemas.microsoft.com/office/drawing/2014/main" id="{91C97135-4844-7743-B4C4-5EA77854985D}"/>
              </a:ext>
            </a:extLst>
          </p:cNvPr>
          <p:cNvSpPr/>
          <p:nvPr/>
        </p:nvSpPr>
        <p:spPr>
          <a:xfrm rot="10800000">
            <a:off x="415936" y="2422598"/>
            <a:ext cx="792537" cy="7808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sz="1600" dirty="0" err="1"/>
          </a:p>
        </p:txBody>
      </p:sp>
      <p:sp>
        <p:nvSpPr>
          <p:cNvPr id="24" name="Rectangle 23">
            <a:extLst>
              <a:ext uri="{FF2B5EF4-FFF2-40B4-BE49-F238E27FC236}">
                <a16:creationId xmlns:a16="http://schemas.microsoft.com/office/drawing/2014/main" id="{AEAA9F9A-7C61-9D42-B9AF-B7DC3DCBE639}"/>
              </a:ext>
            </a:extLst>
          </p:cNvPr>
          <p:cNvSpPr/>
          <p:nvPr/>
        </p:nvSpPr>
        <p:spPr>
          <a:xfrm rot="10800000">
            <a:off x="415935" y="3467184"/>
            <a:ext cx="792537" cy="7898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sz="1600" dirty="0" err="1"/>
          </a:p>
        </p:txBody>
      </p:sp>
      <p:sp>
        <p:nvSpPr>
          <p:cNvPr id="26" name="Rectangle 25">
            <a:extLst>
              <a:ext uri="{FF2B5EF4-FFF2-40B4-BE49-F238E27FC236}">
                <a16:creationId xmlns:a16="http://schemas.microsoft.com/office/drawing/2014/main" id="{A1185D08-062F-3543-BBD3-D3D7B8077755}"/>
              </a:ext>
            </a:extLst>
          </p:cNvPr>
          <p:cNvSpPr/>
          <p:nvPr/>
        </p:nvSpPr>
        <p:spPr>
          <a:xfrm rot="10800000">
            <a:off x="415935" y="1360024"/>
            <a:ext cx="792537" cy="798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sz="1600" dirty="0" err="1"/>
          </a:p>
        </p:txBody>
      </p:sp>
      <p:pic>
        <p:nvPicPr>
          <p:cNvPr id="29" name="Picture 28">
            <a:extLst>
              <a:ext uri="{FF2B5EF4-FFF2-40B4-BE49-F238E27FC236}">
                <a16:creationId xmlns:a16="http://schemas.microsoft.com/office/drawing/2014/main" id="{BD4D8793-5049-CE44-AA08-08AEC45602C4}"/>
              </a:ext>
            </a:extLst>
          </p:cNvPr>
          <p:cNvPicPr>
            <a:picLocks noChangeAspect="1"/>
          </p:cNvPicPr>
          <p:nvPr/>
        </p:nvPicPr>
        <p:blipFill>
          <a:blip r:embed="rId3"/>
          <a:stretch>
            <a:fillRect/>
          </a:stretch>
        </p:blipFill>
        <p:spPr>
          <a:xfrm>
            <a:off x="577851" y="3664386"/>
            <a:ext cx="459852" cy="381764"/>
          </a:xfrm>
          <a:prstGeom prst="rect">
            <a:avLst/>
          </a:prstGeom>
        </p:spPr>
      </p:pic>
      <p:pic>
        <p:nvPicPr>
          <p:cNvPr id="31" name="Picture 30">
            <a:extLst>
              <a:ext uri="{FF2B5EF4-FFF2-40B4-BE49-F238E27FC236}">
                <a16:creationId xmlns:a16="http://schemas.microsoft.com/office/drawing/2014/main" id="{5DD7757F-235D-5E41-9F5D-20B489AAF12C}"/>
              </a:ext>
            </a:extLst>
          </p:cNvPr>
          <p:cNvPicPr>
            <a:picLocks noChangeAspect="1"/>
          </p:cNvPicPr>
          <p:nvPr/>
        </p:nvPicPr>
        <p:blipFill>
          <a:blip r:embed="rId4"/>
          <a:stretch>
            <a:fillRect/>
          </a:stretch>
        </p:blipFill>
        <p:spPr>
          <a:xfrm>
            <a:off x="623674" y="2551454"/>
            <a:ext cx="356629" cy="497404"/>
          </a:xfrm>
          <a:prstGeom prst="rect">
            <a:avLst/>
          </a:prstGeom>
        </p:spPr>
      </p:pic>
      <p:pic>
        <p:nvPicPr>
          <p:cNvPr id="32" name="Picture 31">
            <a:extLst>
              <a:ext uri="{FF2B5EF4-FFF2-40B4-BE49-F238E27FC236}">
                <a16:creationId xmlns:a16="http://schemas.microsoft.com/office/drawing/2014/main" id="{41685C22-855E-FB4C-BDF1-D8D9C25B134C}"/>
              </a:ext>
            </a:extLst>
          </p:cNvPr>
          <p:cNvPicPr>
            <a:picLocks noChangeAspect="1"/>
          </p:cNvPicPr>
          <p:nvPr/>
        </p:nvPicPr>
        <p:blipFill>
          <a:blip r:embed="rId5">
            <a:lum bright="100000" contrast="-100000"/>
          </a:blip>
          <a:stretch>
            <a:fillRect/>
          </a:stretch>
        </p:blipFill>
        <p:spPr>
          <a:xfrm>
            <a:off x="589854" y="1547285"/>
            <a:ext cx="424267" cy="424267"/>
          </a:xfrm>
          <a:prstGeom prst="rect">
            <a:avLst/>
          </a:prstGeom>
        </p:spPr>
      </p:pic>
      <p:pic>
        <p:nvPicPr>
          <p:cNvPr id="34" name="Picture 33">
            <a:extLst>
              <a:ext uri="{FF2B5EF4-FFF2-40B4-BE49-F238E27FC236}">
                <a16:creationId xmlns:a16="http://schemas.microsoft.com/office/drawing/2014/main" id="{EA43C826-0CD3-7B41-A2A6-C1A82F839D8B}"/>
              </a:ext>
            </a:extLst>
          </p:cNvPr>
          <p:cNvPicPr>
            <a:picLocks noChangeAspect="1"/>
          </p:cNvPicPr>
          <p:nvPr/>
        </p:nvPicPr>
        <p:blipFill>
          <a:blip r:embed="rId6"/>
          <a:stretch>
            <a:fillRect/>
          </a:stretch>
        </p:blipFill>
        <p:spPr>
          <a:xfrm>
            <a:off x="6553830" y="0"/>
            <a:ext cx="2590800" cy="6858000"/>
          </a:xfrm>
          <a:prstGeom prst="rect">
            <a:avLst/>
          </a:prstGeom>
        </p:spPr>
      </p:pic>
      <p:sp>
        <p:nvSpPr>
          <p:cNvPr id="36" name="Rectangle 35">
            <a:extLst>
              <a:ext uri="{FF2B5EF4-FFF2-40B4-BE49-F238E27FC236}">
                <a16:creationId xmlns:a16="http://schemas.microsoft.com/office/drawing/2014/main" id="{68E85E6E-8567-004E-844D-092083563562}"/>
              </a:ext>
            </a:extLst>
          </p:cNvPr>
          <p:cNvSpPr/>
          <p:nvPr/>
        </p:nvSpPr>
        <p:spPr>
          <a:xfrm rot="10800000" flipV="1">
            <a:off x="1211295" y="1360023"/>
            <a:ext cx="4509280" cy="7898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182880" rtlCol="0" anchor="ctr"/>
          <a:lstStyle/>
          <a:p>
            <a:pPr lvl="0" defTabSz="914415">
              <a:lnSpc>
                <a:spcPct val="90000"/>
              </a:lnSpc>
              <a:spcBef>
                <a:spcPts val="1200"/>
              </a:spcBef>
              <a:buClr>
                <a:srgbClr val="4D9DB7"/>
              </a:buClr>
              <a:buSzPct val="115000"/>
            </a:pPr>
            <a:r>
              <a:rPr lang="en-CA" sz="2000" b="1" dirty="0">
                <a:solidFill>
                  <a:srgbClr val="000000"/>
                </a:solidFill>
              </a:rPr>
              <a:t>Why invest?</a:t>
            </a:r>
            <a:endParaRPr lang="en-US" altLang="en-US" sz="2000" b="1" kern="0" dirty="0">
              <a:latin typeface="Arial" charset="0"/>
              <a:ea typeface="Arial" charset="0"/>
              <a:cs typeface="Arial" charset="0"/>
            </a:endParaRPr>
          </a:p>
        </p:txBody>
      </p:sp>
      <p:sp>
        <p:nvSpPr>
          <p:cNvPr id="37" name="Rectangle 36">
            <a:extLst>
              <a:ext uri="{FF2B5EF4-FFF2-40B4-BE49-F238E27FC236}">
                <a16:creationId xmlns:a16="http://schemas.microsoft.com/office/drawing/2014/main" id="{F79D4D51-08C8-9948-B104-F2EE559FC845}"/>
              </a:ext>
            </a:extLst>
          </p:cNvPr>
          <p:cNvSpPr/>
          <p:nvPr/>
        </p:nvSpPr>
        <p:spPr>
          <a:xfrm rot="10800000" flipV="1">
            <a:off x="1211295" y="2424721"/>
            <a:ext cx="4509280" cy="778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182880" rtlCol="0" anchor="ctr"/>
          <a:lstStyle/>
          <a:p>
            <a:pPr lvl="0">
              <a:spcBef>
                <a:spcPct val="50000"/>
              </a:spcBef>
              <a:defRPr/>
            </a:pPr>
            <a:r>
              <a:rPr lang="en-US" altLang="en-US" sz="2000" b="1" kern="0" dirty="0">
                <a:solidFill>
                  <a:schemeClr val="tx1"/>
                </a:solidFill>
                <a:latin typeface="Arial" charset="0"/>
                <a:ea typeface="Arial" charset="0"/>
                <a:cs typeface="Arial" charset="0"/>
              </a:rPr>
              <a:t>Investment concepts</a:t>
            </a:r>
          </a:p>
        </p:txBody>
      </p:sp>
      <p:sp>
        <p:nvSpPr>
          <p:cNvPr id="38" name="Rectangle 37">
            <a:extLst>
              <a:ext uri="{FF2B5EF4-FFF2-40B4-BE49-F238E27FC236}">
                <a16:creationId xmlns:a16="http://schemas.microsoft.com/office/drawing/2014/main" id="{0AD3D38D-D249-A541-9E58-7CBDCDF878B8}"/>
              </a:ext>
            </a:extLst>
          </p:cNvPr>
          <p:cNvSpPr/>
          <p:nvPr/>
        </p:nvSpPr>
        <p:spPr>
          <a:xfrm rot="10800000" flipV="1">
            <a:off x="1211295" y="3467183"/>
            <a:ext cx="4509280" cy="778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182880" rtlCol="0" anchor="ctr"/>
          <a:lstStyle/>
          <a:p>
            <a:r>
              <a:rPr lang="en-US" sz="2000" b="1" dirty="0">
                <a:solidFill>
                  <a:schemeClr val="tx1"/>
                </a:solidFill>
              </a:rPr>
              <a:t>Investing strategies</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
        <p:nvSpPr>
          <p:cNvPr id="8" name="Slide Number Placeholder 3">
            <a:extLst>
              <a:ext uri="{FF2B5EF4-FFF2-40B4-BE49-F238E27FC236}">
                <a16:creationId xmlns:a16="http://schemas.microsoft.com/office/drawing/2014/main" id="{75B928DC-5B0B-18E8-1D7E-C37E5DADE04B}"/>
              </a:ext>
            </a:extLst>
          </p:cNvPr>
          <p:cNvSpPr>
            <a:spLocks noGrp="1"/>
          </p:cNvSpPr>
          <p:nvPr>
            <p:ph type="sldNum" sz="quarter" idx="12"/>
          </p:nvPr>
        </p:nvSpPr>
        <p:spPr>
          <a:xfrm>
            <a:off x="8533067" y="6399283"/>
            <a:ext cx="212470" cy="17569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3834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invest?</a:t>
            </a:r>
            <a:endParaRPr lang="en-CA" sz="1200" b="0" dirty="0"/>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
        <p:nvSpPr>
          <p:cNvPr id="5" name="Slide Number Placeholder 3">
            <a:extLst>
              <a:ext uri="{FF2B5EF4-FFF2-40B4-BE49-F238E27FC236}">
                <a16:creationId xmlns:a16="http://schemas.microsoft.com/office/drawing/2014/main" id="{7CD1C86F-EC9D-8093-F617-2FE8D108390F}"/>
              </a:ext>
            </a:extLst>
          </p:cNvPr>
          <p:cNvSpPr>
            <a:spLocks noGrp="1"/>
          </p:cNvSpPr>
          <p:nvPr>
            <p:ph type="sldNum" sz="quarter" idx="12"/>
          </p:nvPr>
        </p:nvSpPr>
        <p:spPr>
          <a:xfrm>
            <a:off x="8533067" y="6399283"/>
            <a:ext cx="212470" cy="17569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5737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DECC-C3EA-804A-9B6C-6A3E8537E2D2}"/>
              </a:ext>
            </a:extLst>
          </p:cNvPr>
          <p:cNvSpPr>
            <a:spLocks noGrp="1"/>
          </p:cNvSpPr>
          <p:nvPr>
            <p:ph type="title"/>
          </p:nvPr>
        </p:nvSpPr>
        <p:spPr>
          <a:xfrm>
            <a:off x="398464" y="472438"/>
            <a:ext cx="4719102" cy="792167"/>
          </a:xfrm>
        </p:spPr>
        <p:txBody>
          <a:bodyPr/>
          <a:lstStyle/>
          <a:p>
            <a:r>
              <a:rPr lang="en-US" dirty="0"/>
              <a:t>Investing over time through dollar cost averaging</a:t>
            </a:r>
            <a:br>
              <a:rPr lang="en-US" strike="sngStrike" dirty="0"/>
            </a:br>
            <a:endParaRPr lang="en-US" strike="sngStrike" dirty="0">
              <a:solidFill>
                <a:srgbClr val="FF0000"/>
              </a:solidFill>
            </a:endParaRPr>
          </a:p>
        </p:txBody>
      </p:sp>
      <p:sp>
        <p:nvSpPr>
          <p:cNvPr id="6" name="Text Placeholder 5">
            <a:extLst>
              <a:ext uri="{FF2B5EF4-FFF2-40B4-BE49-F238E27FC236}">
                <a16:creationId xmlns:a16="http://schemas.microsoft.com/office/drawing/2014/main" id="{146B62DB-79E7-333E-3153-EFEDC77011C7}"/>
              </a:ext>
            </a:extLst>
          </p:cNvPr>
          <p:cNvSpPr>
            <a:spLocks noGrp="1"/>
          </p:cNvSpPr>
          <p:nvPr>
            <p:ph type="body" sz="quarter" idx="15"/>
          </p:nvPr>
        </p:nvSpPr>
        <p:spPr>
          <a:xfrm>
            <a:off x="1876885" y="6168123"/>
            <a:ext cx="4124345" cy="402451"/>
          </a:xfrm>
        </p:spPr>
        <p:txBody>
          <a:bodyPr/>
          <a:lstStyle/>
          <a:p>
            <a:pPr>
              <a:spcBef>
                <a:spcPts val="600"/>
              </a:spcBef>
            </a:pPr>
            <a:r>
              <a:rPr lang="en-US" sz="800" dirty="0"/>
              <a:t>Dollar cost averaging does not guarantee a profit or eliminate the risk of a loss. Systematic investing involves continuous investment in securities regardless of price level fluctuation. Participants should consider their resources to continue the strategy over the long term.</a:t>
            </a:r>
          </a:p>
        </p:txBody>
      </p:sp>
      <p:pic>
        <p:nvPicPr>
          <p:cNvPr id="8" name="Picture 7">
            <a:extLst>
              <a:ext uri="{FF2B5EF4-FFF2-40B4-BE49-F238E27FC236}">
                <a16:creationId xmlns:a16="http://schemas.microsoft.com/office/drawing/2014/main" id="{FFFC0D6F-22B9-2A4E-BA41-5AAA7BEEC9FE}"/>
              </a:ext>
            </a:extLst>
          </p:cNvPr>
          <p:cNvPicPr>
            <a:picLocks noChangeAspect="1"/>
          </p:cNvPicPr>
          <p:nvPr/>
        </p:nvPicPr>
        <p:blipFill rotWithShape="1">
          <a:blip r:embed="rId3">
            <a:extLst>
              <a:ext uri="{28A0092B-C50C-407E-A947-70E740481C1C}">
                <a14:useLocalDpi xmlns:a14="http://schemas.microsoft.com/office/drawing/2010/main" val="0"/>
              </a:ext>
            </a:extLst>
          </a:blip>
          <a:srcRect l="46534" r="28294"/>
          <a:stretch/>
        </p:blipFill>
        <p:spPr>
          <a:xfrm>
            <a:off x="6553927" y="1"/>
            <a:ext cx="2589345" cy="6857999"/>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pic>
        <p:nvPicPr>
          <p:cNvPr id="10" name="Picture 9">
            <a:extLst>
              <a:ext uri="{FF2B5EF4-FFF2-40B4-BE49-F238E27FC236}">
                <a16:creationId xmlns:a16="http://schemas.microsoft.com/office/drawing/2014/main" id="{8D707F37-1D33-8372-6797-45AEF2AC04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992" y="1423277"/>
            <a:ext cx="5771815" cy="4332814"/>
          </a:xfrm>
          <a:prstGeom prst="rect">
            <a:avLst/>
          </a:prstGeom>
        </p:spPr>
      </p:pic>
      <p:sp>
        <p:nvSpPr>
          <p:cNvPr id="12" name="Slide Number Placeholder 3">
            <a:extLst>
              <a:ext uri="{FF2B5EF4-FFF2-40B4-BE49-F238E27FC236}">
                <a16:creationId xmlns:a16="http://schemas.microsoft.com/office/drawing/2014/main" id="{93EDED81-3895-C930-E64B-439BA6665C71}"/>
              </a:ext>
            </a:extLst>
          </p:cNvPr>
          <p:cNvSpPr>
            <a:spLocks noGrp="1"/>
          </p:cNvSpPr>
          <p:nvPr>
            <p:ph type="sldNum" sz="quarter" idx="12"/>
          </p:nvPr>
        </p:nvSpPr>
        <p:spPr>
          <a:xfrm>
            <a:off x="8533067" y="6399283"/>
            <a:ext cx="212470" cy="17569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800"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62161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0DC1BC-C7A3-E340-A835-3DBC36BF5994}"/>
              </a:ext>
            </a:extLst>
          </p:cNvPr>
          <p:cNvSpPr/>
          <p:nvPr/>
        </p:nvSpPr>
        <p:spPr>
          <a:xfrm>
            <a:off x="0" y="1152940"/>
            <a:ext cx="9143999" cy="475090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37" name="Rectangle 36">
            <a:extLst>
              <a:ext uri="{FF2B5EF4-FFF2-40B4-BE49-F238E27FC236}">
                <a16:creationId xmlns:a16="http://schemas.microsoft.com/office/drawing/2014/main" id="{C7DF6B24-6E58-4647-8BCA-C6535D93AA18}"/>
              </a:ext>
            </a:extLst>
          </p:cNvPr>
          <p:cNvSpPr/>
          <p:nvPr/>
        </p:nvSpPr>
        <p:spPr>
          <a:xfrm>
            <a:off x="2288856" y="1393861"/>
            <a:ext cx="6669613" cy="4251543"/>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 name="Title 1">
            <a:extLst>
              <a:ext uri="{FF2B5EF4-FFF2-40B4-BE49-F238E27FC236}">
                <a16:creationId xmlns:a16="http://schemas.microsoft.com/office/drawing/2014/main" id="{32B85A3E-C5AD-4278-9077-63CCE9EE8902}"/>
              </a:ext>
            </a:extLst>
          </p:cNvPr>
          <p:cNvSpPr>
            <a:spLocks noGrp="1"/>
          </p:cNvSpPr>
          <p:nvPr>
            <p:ph type="title"/>
          </p:nvPr>
        </p:nvSpPr>
        <p:spPr/>
        <p:txBody>
          <a:bodyPr/>
          <a:lstStyle/>
          <a:p>
            <a:r>
              <a:rPr lang="en-US" dirty="0"/>
              <a:t>Compound earnings can add up over time</a:t>
            </a:r>
          </a:p>
        </p:txBody>
      </p:sp>
      <p:sp>
        <p:nvSpPr>
          <p:cNvPr id="4" name="Slide Number Placeholder 3">
            <a:extLst>
              <a:ext uri="{FF2B5EF4-FFF2-40B4-BE49-F238E27FC236}">
                <a16:creationId xmlns:a16="http://schemas.microsoft.com/office/drawing/2014/main" id="{782922F6-4864-45CA-A6CE-93F44384E14E}"/>
              </a:ext>
            </a:extLst>
          </p:cNvPr>
          <p:cNvSpPr>
            <a:spLocks noGrp="1"/>
          </p:cNvSpPr>
          <p:nvPr>
            <p:ph type="sldNum" sz="quarter" idx="12"/>
          </p:nvPr>
        </p:nvSpPr>
        <p:spPr/>
        <p:txBody>
          <a:bodyPr/>
          <a:lstStyle/>
          <a:p>
            <a:fld id="{BB333B34-C87C-402E-ABB0-13B7C9DEBBC4}" type="slidenum">
              <a:rPr lang="en-US" smtClean="0"/>
              <a:t>6</a:t>
            </a:fld>
            <a:endParaRPr lang="en-US" dirty="0"/>
          </a:p>
        </p:txBody>
      </p:sp>
      <p:sp>
        <p:nvSpPr>
          <p:cNvPr id="5" name="Text Placeholder 4">
            <a:extLst>
              <a:ext uri="{FF2B5EF4-FFF2-40B4-BE49-F238E27FC236}">
                <a16:creationId xmlns:a16="http://schemas.microsoft.com/office/drawing/2014/main" id="{25D65D52-B109-45D3-AA10-AC2570DF9F3B}"/>
              </a:ext>
            </a:extLst>
          </p:cNvPr>
          <p:cNvSpPr>
            <a:spLocks noGrp="1"/>
          </p:cNvSpPr>
          <p:nvPr>
            <p:ph type="body" sz="quarter" idx="13"/>
          </p:nvPr>
        </p:nvSpPr>
        <p:spPr>
          <a:xfrm>
            <a:off x="1876885" y="6093357"/>
            <a:ext cx="6476093" cy="477218"/>
          </a:xfrm>
        </p:spPr>
        <p:txBody>
          <a:bodyPr/>
          <a:lstStyle/>
          <a:p>
            <a:r>
              <a:rPr lang="en-US" dirty="0"/>
              <a:t>For illustrative purposes only. Figures assume a beginning balance of $0, a $267 monthly contribution, 5% annual rate of return, and 10, 20, and 30 years of savings. Individual circumstances may vary. There is no guarantee that the results shown will be achieved or maintained over any time period. This example assumes no withdrawals; does not take into account fees associated with investing, which, if included, would reduce the account balance; and assumes reinvestment of earnings. Taxes are due on withdrawal.</a:t>
            </a:r>
          </a:p>
        </p:txBody>
      </p:sp>
      <p:graphicFrame>
        <p:nvGraphicFramePr>
          <p:cNvPr id="3" name="Chart 2">
            <a:extLst>
              <a:ext uri="{FF2B5EF4-FFF2-40B4-BE49-F238E27FC236}">
                <a16:creationId xmlns:a16="http://schemas.microsoft.com/office/drawing/2014/main" id="{984202DE-F37A-F145-8466-54A22AD49479}"/>
              </a:ext>
            </a:extLst>
          </p:cNvPr>
          <p:cNvGraphicFramePr/>
          <p:nvPr/>
        </p:nvGraphicFramePr>
        <p:xfrm>
          <a:off x="2369811" y="1393861"/>
          <a:ext cx="6854410" cy="4196154"/>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a:extLst>
              <a:ext uri="{FF2B5EF4-FFF2-40B4-BE49-F238E27FC236}">
                <a16:creationId xmlns:a16="http://schemas.microsoft.com/office/drawing/2014/main" id="{714919CD-A51B-0A49-ACCB-07A36FDAD3DC}"/>
              </a:ext>
            </a:extLst>
          </p:cNvPr>
          <p:cNvSpPr/>
          <p:nvPr/>
        </p:nvSpPr>
        <p:spPr>
          <a:xfrm>
            <a:off x="312056" y="1393862"/>
            <a:ext cx="1821545" cy="1068638"/>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7" name="Rectangle 26">
            <a:extLst>
              <a:ext uri="{FF2B5EF4-FFF2-40B4-BE49-F238E27FC236}">
                <a16:creationId xmlns:a16="http://schemas.microsoft.com/office/drawing/2014/main" id="{5DAF539A-9BCB-F04C-90BB-E40E866529F0}"/>
              </a:ext>
            </a:extLst>
          </p:cNvPr>
          <p:cNvSpPr/>
          <p:nvPr/>
        </p:nvSpPr>
        <p:spPr>
          <a:xfrm>
            <a:off x="312056" y="2686628"/>
            <a:ext cx="1821545" cy="1652364"/>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8" name="Rectangle 27">
            <a:extLst>
              <a:ext uri="{FF2B5EF4-FFF2-40B4-BE49-F238E27FC236}">
                <a16:creationId xmlns:a16="http://schemas.microsoft.com/office/drawing/2014/main" id="{D4BD41F1-A9B8-7947-A598-3CD58452B1BF}"/>
              </a:ext>
            </a:extLst>
          </p:cNvPr>
          <p:cNvSpPr/>
          <p:nvPr/>
        </p:nvSpPr>
        <p:spPr>
          <a:xfrm>
            <a:off x="312056" y="4576767"/>
            <a:ext cx="1821545" cy="1068638"/>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9" name="Title 1">
            <a:extLst>
              <a:ext uri="{FF2B5EF4-FFF2-40B4-BE49-F238E27FC236}">
                <a16:creationId xmlns:a16="http://schemas.microsoft.com/office/drawing/2014/main" id="{7E17D72D-431B-904D-984E-B0F2FE86C4B5}"/>
              </a:ext>
            </a:extLst>
          </p:cNvPr>
          <p:cNvSpPr txBox="1">
            <a:spLocks/>
          </p:cNvSpPr>
          <p:nvPr/>
        </p:nvSpPr>
        <p:spPr>
          <a:xfrm>
            <a:off x="467311" y="1529465"/>
            <a:ext cx="1666290"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n-US" sz="1600" b="0" dirty="0"/>
              <a:t>Annual salary $40,000</a:t>
            </a:r>
          </a:p>
        </p:txBody>
      </p:sp>
      <p:sp>
        <p:nvSpPr>
          <p:cNvPr id="30" name="Title 1">
            <a:extLst>
              <a:ext uri="{FF2B5EF4-FFF2-40B4-BE49-F238E27FC236}">
                <a16:creationId xmlns:a16="http://schemas.microsoft.com/office/drawing/2014/main" id="{05B1CB76-B23F-D148-8531-052AD563A712}"/>
              </a:ext>
            </a:extLst>
          </p:cNvPr>
          <p:cNvSpPr txBox="1">
            <a:spLocks/>
          </p:cNvSpPr>
          <p:nvPr/>
        </p:nvSpPr>
        <p:spPr>
          <a:xfrm>
            <a:off x="467311" y="2824061"/>
            <a:ext cx="1666290"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n-US" sz="1600" b="0" dirty="0"/>
              <a:t>Save 8% = $267 per month, or $3,200 per year</a:t>
            </a:r>
          </a:p>
        </p:txBody>
      </p:sp>
      <p:sp>
        <p:nvSpPr>
          <p:cNvPr id="31" name="Title 1">
            <a:extLst>
              <a:ext uri="{FF2B5EF4-FFF2-40B4-BE49-F238E27FC236}">
                <a16:creationId xmlns:a16="http://schemas.microsoft.com/office/drawing/2014/main" id="{C909ED2C-FBA5-9349-8516-D8B54B118919}"/>
              </a:ext>
            </a:extLst>
          </p:cNvPr>
          <p:cNvSpPr txBox="1">
            <a:spLocks/>
          </p:cNvSpPr>
          <p:nvPr/>
        </p:nvSpPr>
        <p:spPr>
          <a:xfrm>
            <a:off x="467311" y="4674256"/>
            <a:ext cx="1096446"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n-US" sz="1600" b="0" dirty="0"/>
              <a:t>Assumes 5% growth </a:t>
            </a:r>
          </a:p>
        </p:txBody>
      </p:sp>
      <p:pic>
        <p:nvPicPr>
          <p:cNvPr id="34" name="Graphic 33">
            <a:extLst>
              <a:ext uri="{FF2B5EF4-FFF2-40B4-BE49-F238E27FC236}">
                <a16:creationId xmlns:a16="http://schemas.microsoft.com/office/drawing/2014/main" id="{350C3456-52A2-A742-8A03-0EAD00C112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3757" y="1889597"/>
            <a:ext cx="460828" cy="460828"/>
          </a:xfrm>
          <a:prstGeom prst="rect">
            <a:avLst/>
          </a:prstGeom>
        </p:spPr>
      </p:pic>
      <p:pic>
        <p:nvPicPr>
          <p:cNvPr id="35" name="Graphic 34">
            <a:extLst>
              <a:ext uri="{FF2B5EF4-FFF2-40B4-BE49-F238E27FC236}">
                <a16:creationId xmlns:a16="http://schemas.microsoft.com/office/drawing/2014/main" id="{ABA32F00-2798-C244-A7D8-9D737AD3DC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3757" y="3783120"/>
            <a:ext cx="460828" cy="460828"/>
          </a:xfrm>
          <a:prstGeom prst="rect">
            <a:avLst/>
          </a:prstGeom>
        </p:spPr>
      </p:pic>
      <p:pic>
        <p:nvPicPr>
          <p:cNvPr id="36" name="Graphic 35">
            <a:extLst>
              <a:ext uri="{FF2B5EF4-FFF2-40B4-BE49-F238E27FC236}">
                <a16:creationId xmlns:a16="http://schemas.microsoft.com/office/drawing/2014/main" id="{DE61DA04-5E3B-2346-ADB2-5F57117545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3757" y="5080108"/>
            <a:ext cx="460828" cy="460828"/>
          </a:xfrm>
          <a:prstGeom prst="rect">
            <a:avLst/>
          </a:prstGeom>
        </p:spPr>
      </p:pic>
      <p:sp>
        <p:nvSpPr>
          <p:cNvPr id="6" name="TextBox 6"/>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Tree>
    <p:extLst>
      <p:ext uri="{BB962C8B-B14F-4D97-AF65-F5344CB8AC3E}">
        <p14:creationId xmlns:p14="http://schemas.microsoft.com/office/powerpoint/2010/main" val="281728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9D70A-C0F6-C34C-81BB-60870DABFAF4}"/>
              </a:ext>
            </a:extLst>
          </p:cNvPr>
          <p:cNvSpPr>
            <a:spLocks noGrp="1"/>
          </p:cNvSpPr>
          <p:nvPr>
            <p:ph type="title"/>
          </p:nvPr>
        </p:nvSpPr>
        <p:spPr/>
        <p:txBody>
          <a:bodyPr/>
          <a:lstStyle/>
          <a:p>
            <a:r>
              <a:rPr lang="en-CA" dirty="0"/>
              <a:t>Stay ahead of inflation</a:t>
            </a:r>
            <a:endParaRPr lang="en-US" dirty="0"/>
          </a:p>
        </p:txBody>
      </p:sp>
      <p:sp>
        <p:nvSpPr>
          <p:cNvPr id="6" name="Rectangle 5">
            <a:extLst>
              <a:ext uri="{FF2B5EF4-FFF2-40B4-BE49-F238E27FC236}">
                <a16:creationId xmlns:a16="http://schemas.microsoft.com/office/drawing/2014/main" id="{3052BE07-C8C3-0540-8BC9-43B440F40A30}"/>
              </a:ext>
            </a:extLst>
          </p:cNvPr>
          <p:cNvSpPr/>
          <p:nvPr/>
        </p:nvSpPr>
        <p:spPr>
          <a:xfrm>
            <a:off x="398461" y="838968"/>
            <a:ext cx="6134144" cy="369332"/>
          </a:xfrm>
          <a:prstGeom prst="rect">
            <a:avLst/>
          </a:prstGeom>
        </p:spPr>
        <p:txBody>
          <a:bodyPr wrap="square" lIns="0" rIns="46800">
            <a:spAutoFit/>
          </a:bodyPr>
          <a:lstStyle/>
          <a:p>
            <a:r>
              <a:rPr lang="en-CA" dirty="0"/>
              <a:t>Inflation can reduce the purchasing power of $1,000</a:t>
            </a:r>
          </a:p>
        </p:txBody>
      </p:sp>
      <p:pic>
        <p:nvPicPr>
          <p:cNvPr id="15" name="Picture 14">
            <a:extLst>
              <a:ext uri="{FF2B5EF4-FFF2-40B4-BE49-F238E27FC236}">
                <a16:creationId xmlns:a16="http://schemas.microsoft.com/office/drawing/2014/main" id="{A9D4744B-1C43-174D-83CC-34A510E754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809" r="10039"/>
          <a:stretch/>
        </p:blipFill>
        <p:spPr>
          <a:xfrm>
            <a:off x="6553927" y="1"/>
            <a:ext cx="2589345" cy="6857999"/>
          </a:xfrm>
          <a:prstGeom prst="rect">
            <a:avLst/>
          </a:prstGeom>
        </p:spPr>
      </p:pic>
      <p:graphicFrame>
        <p:nvGraphicFramePr>
          <p:cNvPr id="17" name="Table 17">
            <a:extLst>
              <a:ext uri="{FF2B5EF4-FFF2-40B4-BE49-F238E27FC236}">
                <a16:creationId xmlns:a16="http://schemas.microsoft.com/office/drawing/2014/main" id="{E7463EFB-4C63-D446-9522-15D7F9FD7858}"/>
              </a:ext>
            </a:extLst>
          </p:cNvPr>
          <p:cNvGraphicFramePr>
            <a:graphicFrameLocks noGrp="1"/>
          </p:cNvGraphicFramePr>
          <p:nvPr/>
        </p:nvGraphicFramePr>
        <p:xfrm>
          <a:off x="457926" y="1574830"/>
          <a:ext cx="5420360" cy="4060513"/>
        </p:xfrm>
        <a:graphic>
          <a:graphicData uri="http://schemas.openxmlformats.org/drawingml/2006/table">
            <a:tbl>
              <a:tblPr firstRow="1" bandRow="1">
                <a:tableStyleId>{B301B821-A1FF-4177-AEE7-76D212191A09}</a:tableStyleId>
              </a:tblPr>
              <a:tblGrid>
                <a:gridCol w="2200750">
                  <a:extLst>
                    <a:ext uri="{9D8B030D-6E8A-4147-A177-3AD203B41FA5}">
                      <a16:colId xmlns:a16="http://schemas.microsoft.com/office/drawing/2014/main" val="1646212258"/>
                    </a:ext>
                  </a:extLst>
                </a:gridCol>
                <a:gridCol w="3219610">
                  <a:extLst>
                    <a:ext uri="{9D8B030D-6E8A-4147-A177-3AD203B41FA5}">
                      <a16:colId xmlns:a16="http://schemas.microsoft.com/office/drawing/2014/main" val="2940523693"/>
                    </a:ext>
                  </a:extLst>
                </a:gridCol>
              </a:tblGrid>
              <a:tr h="740858">
                <a:tc>
                  <a:txBody>
                    <a:bodyPr/>
                    <a:lstStyle/>
                    <a:p>
                      <a:pPr marL="0" marR="0" lvl="0" indent="0" algn="ctr" defTabSz="914400" rtl="0" eaLnBrk="0" fontAlgn="base" latinLnBrk="0" hangingPunct="0">
                        <a:lnSpc>
                          <a:spcPct val="100000"/>
                        </a:lnSpc>
                        <a:spcBef>
                          <a:spcPct val="50000"/>
                        </a:spcBef>
                        <a:spcAft>
                          <a:spcPct val="0"/>
                        </a:spcAft>
                        <a:buClrTx/>
                        <a:buSzTx/>
                        <a:buFont typeface="Times" charset="0"/>
                        <a:buNone/>
                        <a:tabLst/>
                      </a:pPr>
                      <a:r>
                        <a:rPr kumimoji="0" lang="en-US" sz="2000" b="1" u="none" strike="noStrike" cap="none" normalizeH="0" baseline="0" dirty="0">
                          <a:ln>
                            <a:noFill/>
                          </a:ln>
                          <a:solidFill>
                            <a:schemeClr val="bg1"/>
                          </a:solidFill>
                          <a:effectLst/>
                        </a:rPr>
                        <a:t>Years</a:t>
                      </a:r>
                      <a:endParaRPr kumimoji="0" lang="en-US" sz="2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L="140400" marR="140577" marT="140400" marB="140400" anchor="ctr"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0" fontAlgn="base" latinLnBrk="0" hangingPunct="0">
                        <a:lnSpc>
                          <a:spcPct val="100000"/>
                        </a:lnSpc>
                        <a:spcBef>
                          <a:spcPct val="50000"/>
                        </a:spcBef>
                        <a:spcAft>
                          <a:spcPct val="0"/>
                        </a:spcAft>
                        <a:buClrTx/>
                        <a:buSzTx/>
                        <a:buFont typeface="Times" charset="0"/>
                        <a:buNone/>
                        <a:tabLst/>
                      </a:pPr>
                      <a:r>
                        <a:rPr kumimoji="0" lang="en-US" sz="2000" b="1" u="none" strike="noStrike" cap="none" normalizeH="0" baseline="0" dirty="0">
                          <a:ln>
                            <a:noFill/>
                          </a:ln>
                          <a:solidFill>
                            <a:schemeClr val="bg1"/>
                          </a:solidFill>
                          <a:effectLst/>
                        </a:rPr>
                        <a:t>Inflation rate of 2%</a:t>
                      </a:r>
                      <a:endParaRPr kumimoji="0" lang="en-US" sz="20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marL="140400" marR="140577" marT="140400" marB="140400" anchor="ctr" horzOverflow="overflow">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14336506"/>
                  </a:ext>
                </a:extLst>
              </a:tr>
              <a:tr h="663931">
                <a:tc>
                  <a:txBody>
                    <a:bodyPr/>
                    <a:lstStyle/>
                    <a:p>
                      <a:pPr marL="0" marR="0" lvl="0" indent="0" algn="ctr" defTabSz="914400" rtl="0" eaLnBrk="0" fontAlgn="base" latinLnBrk="0" hangingPunct="0">
                        <a:lnSpc>
                          <a:spcPct val="100000"/>
                        </a:lnSpc>
                        <a:spcBef>
                          <a:spcPct val="50000"/>
                        </a:spcBef>
                        <a:spcAft>
                          <a:spcPct val="0"/>
                        </a:spcAft>
                        <a:buClrTx/>
                        <a:buSzTx/>
                        <a:buFont typeface="Times" charset="0"/>
                        <a:buNone/>
                        <a:tabLst/>
                      </a:pPr>
                      <a:r>
                        <a:rPr kumimoji="0" lang="en-US" sz="1800" u="none" strike="noStrike" cap="none" normalizeH="0" baseline="0" dirty="0">
                          <a:ln>
                            <a:noFill/>
                          </a:ln>
                          <a:effectLst/>
                        </a:rPr>
                        <a:t>5</a:t>
                      </a:r>
                      <a:endPar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40577" marR="140577" marT="67254" marB="67254" anchor="ctr" horzOverflow="overflow">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 typeface="Times" charset="0"/>
                        <a:buNone/>
                        <a:tabLst/>
                      </a:pPr>
                      <a:r>
                        <a:rPr kumimoji="0" lang="en-US" sz="1800" u="none" strike="noStrike" cap="none" normalizeH="0" baseline="0" dirty="0">
                          <a:ln>
                            <a:noFill/>
                          </a:ln>
                          <a:effectLst/>
                        </a:rPr>
                        <a:t>$904</a:t>
                      </a:r>
                      <a:endPar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40577" marR="140577" marT="67254" marB="67254" anchor="ctr" horzOverflow="overflow">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0685882"/>
                  </a:ext>
                </a:extLst>
              </a:tr>
              <a:tr h="663931">
                <a:tc>
                  <a:txBody>
                    <a:bodyPr/>
                    <a:lstStyle/>
                    <a:p>
                      <a:pPr marL="0" marR="0" lvl="0" indent="0" algn="ctr" defTabSz="914400" rtl="0" eaLnBrk="0" fontAlgn="base" latinLnBrk="0" hangingPunct="0">
                        <a:lnSpc>
                          <a:spcPct val="100000"/>
                        </a:lnSpc>
                        <a:spcBef>
                          <a:spcPct val="50000"/>
                        </a:spcBef>
                        <a:spcAft>
                          <a:spcPct val="0"/>
                        </a:spcAft>
                        <a:buClrTx/>
                        <a:buSzTx/>
                        <a:buFont typeface="Times" charset="0"/>
                        <a:buNone/>
                        <a:tabLst/>
                      </a:pPr>
                      <a:r>
                        <a:rPr kumimoji="0" lang="en-US" sz="1800" u="none" strike="noStrike" cap="none" normalizeH="0" baseline="0" dirty="0">
                          <a:ln>
                            <a:noFill/>
                          </a:ln>
                          <a:effectLst/>
                        </a:rPr>
                        <a:t>10</a:t>
                      </a:r>
                      <a:endPar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40577" marR="140577" marT="67254" marB="67254" anchor="ctr"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0" fontAlgn="base" latinLnBrk="0" hangingPunct="0">
                        <a:lnSpc>
                          <a:spcPct val="100000"/>
                        </a:lnSpc>
                        <a:spcBef>
                          <a:spcPct val="50000"/>
                        </a:spcBef>
                        <a:spcAft>
                          <a:spcPct val="0"/>
                        </a:spcAft>
                        <a:buClrTx/>
                        <a:buSzTx/>
                        <a:buFont typeface="Times" charset="0"/>
                        <a:buNone/>
                        <a:tabLst/>
                      </a:pPr>
                      <a:r>
                        <a:rPr kumimoji="0" lang="en-US" sz="1800" u="none" strike="noStrike" cap="none" normalizeH="0" baseline="0" dirty="0">
                          <a:ln>
                            <a:noFill/>
                          </a:ln>
                          <a:effectLst/>
                        </a:rPr>
                        <a:t>$817</a:t>
                      </a:r>
                      <a:endPar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40577" marR="140577" marT="67254" marB="67254" anchor="ctr" horzOverflow="overflow">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4008644"/>
                  </a:ext>
                </a:extLst>
              </a:tr>
              <a:tr h="663931">
                <a:tc>
                  <a:txBody>
                    <a:bodyPr/>
                    <a:lstStyle/>
                    <a:p>
                      <a:pPr marL="0" marR="0" lvl="0" indent="0" algn="ctr" defTabSz="914400" rtl="0" eaLnBrk="0" fontAlgn="base" latinLnBrk="0" hangingPunct="0">
                        <a:lnSpc>
                          <a:spcPct val="100000"/>
                        </a:lnSpc>
                        <a:spcBef>
                          <a:spcPct val="50000"/>
                        </a:spcBef>
                        <a:spcAft>
                          <a:spcPct val="0"/>
                        </a:spcAft>
                        <a:buClrTx/>
                        <a:buSzTx/>
                        <a:buFont typeface="Times" charset="0"/>
                        <a:buNone/>
                        <a:tabLst/>
                      </a:pPr>
                      <a:r>
                        <a:rPr kumimoji="0" lang="en-US" sz="1800" u="none" strike="noStrike" cap="none" normalizeH="0" baseline="0" dirty="0">
                          <a:ln>
                            <a:noFill/>
                          </a:ln>
                          <a:effectLst/>
                        </a:rPr>
                        <a:t>15</a:t>
                      </a:r>
                      <a:endPar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40577" marR="140577" marT="67254" marB="67254" anchor="ctr" horzOverflow="overflow">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 typeface="Times" charset="0"/>
                        <a:buNone/>
                        <a:tabLst/>
                      </a:pPr>
                      <a:r>
                        <a:rPr kumimoji="0" lang="en-US" sz="1800" u="none" strike="noStrike" cap="none" normalizeH="0" baseline="0" dirty="0">
                          <a:ln>
                            <a:noFill/>
                          </a:ln>
                          <a:effectLst/>
                        </a:rPr>
                        <a:t>$739</a:t>
                      </a:r>
                      <a:endPar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40577" marR="140577" marT="67254" marB="67254" anchor="ctr" horzOverflow="overflow">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6321842"/>
                  </a:ext>
                </a:extLst>
              </a:tr>
              <a:tr h="663931">
                <a:tc>
                  <a:txBody>
                    <a:bodyPr/>
                    <a:lstStyle/>
                    <a:p>
                      <a:pPr marL="0" marR="0" lvl="0" indent="0" algn="ctr" defTabSz="914400" rtl="0" eaLnBrk="0" fontAlgn="base" latinLnBrk="0" hangingPunct="0">
                        <a:lnSpc>
                          <a:spcPct val="100000"/>
                        </a:lnSpc>
                        <a:spcBef>
                          <a:spcPct val="50000"/>
                        </a:spcBef>
                        <a:spcAft>
                          <a:spcPct val="0"/>
                        </a:spcAft>
                        <a:buClrTx/>
                        <a:buSzTx/>
                        <a:buFont typeface="Times" charset="0"/>
                        <a:buNone/>
                        <a:tabLst/>
                      </a:pPr>
                      <a:r>
                        <a:rPr kumimoji="0" lang="en-US" sz="1800" u="none" strike="noStrike" cap="none" normalizeH="0" baseline="0" dirty="0">
                          <a:ln>
                            <a:noFill/>
                          </a:ln>
                          <a:effectLst/>
                        </a:rPr>
                        <a:t>20</a:t>
                      </a:r>
                      <a:endPar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40577" marR="140577" marT="67254" marB="67254" anchor="ctr"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0" fontAlgn="base" latinLnBrk="0" hangingPunct="0">
                        <a:lnSpc>
                          <a:spcPct val="100000"/>
                        </a:lnSpc>
                        <a:spcBef>
                          <a:spcPct val="50000"/>
                        </a:spcBef>
                        <a:spcAft>
                          <a:spcPct val="0"/>
                        </a:spcAft>
                        <a:buClrTx/>
                        <a:buSzTx/>
                        <a:buFont typeface="Times" charset="0"/>
                        <a:buNone/>
                        <a:tabLst/>
                      </a:pPr>
                      <a:r>
                        <a:rPr kumimoji="0" lang="en-US" sz="1800" u="none" strike="noStrike" cap="none" normalizeH="0" baseline="0" dirty="0">
                          <a:ln>
                            <a:noFill/>
                          </a:ln>
                          <a:effectLst/>
                        </a:rPr>
                        <a:t>$668</a:t>
                      </a:r>
                      <a:endPar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40577" marR="140577" marT="67254" marB="67254" anchor="ctr" horzOverflow="overflow">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43751465"/>
                  </a:ext>
                </a:extLst>
              </a:tr>
              <a:tr h="663931">
                <a:tc>
                  <a:txBody>
                    <a:bodyPr/>
                    <a:lstStyle/>
                    <a:p>
                      <a:pPr marL="0" marR="0" lvl="0" indent="0" algn="ctr" defTabSz="914400" rtl="0" eaLnBrk="0" fontAlgn="base" latinLnBrk="0" hangingPunct="0">
                        <a:lnSpc>
                          <a:spcPct val="100000"/>
                        </a:lnSpc>
                        <a:spcBef>
                          <a:spcPct val="50000"/>
                        </a:spcBef>
                        <a:spcAft>
                          <a:spcPct val="0"/>
                        </a:spcAft>
                        <a:buClrTx/>
                        <a:buSzTx/>
                        <a:buFont typeface="Times" charset="0"/>
                        <a:buNone/>
                        <a:tabLst/>
                      </a:pPr>
                      <a:r>
                        <a:rPr kumimoji="0" lang="en-US" sz="1800" u="none" strike="noStrike" cap="none" normalizeH="0" baseline="0" dirty="0">
                          <a:ln>
                            <a:noFill/>
                          </a:ln>
                          <a:effectLst/>
                        </a:rPr>
                        <a:t>25</a:t>
                      </a:r>
                      <a:endPar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40577" marR="140577" marT="67254" marB="67254" anchor="ctr" horzOverflow="overflow">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 typeface="Times" charset="0"/>
                        <a:buNone/>
                        <a:tabLst/>
                      </a:pPr>
                      <a:r>
                        <a:rPr kumimoji="0" lang="en-US" sz="1800" u="none" strike="noStrike" cap="none" normalizeH="0" baseline="0" dirty="0">
                          <a:ln>
                            <a:noFill/>
                          </a:ln>
                          <a:effectLst/>
                        </a:rPr>
                        <a:t>$603</a:t>
                      </a:r>
                      <a:endPar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40577" marR="140577" marT="67254" marB="67254" anchor="ctr" horzOverflow="overflow">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3574266"/>
                  </a:ext>
                </a:extLst>
              </a:tr>
            </a:tbl>
          </a:graphicData>
        </a:graphic>
      </p:graphicFrame>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
        <p:nvSpPr>
          <p:cNvPr id="7" name="Slide Number Placeholder 3">
            <a:extLst>
              <a:ext uri="{FF2B5EF4-FFF2-40B4-BE49-F238E27FC236}">
                <a16:creationId xmlns:a16="http://schemas.microsoft.com/office/drawing/2014/main" id="{38186D04-1E84-50B9-FA7D-7163AF61B643}"/>
              </a:ext>
            </a:extLst>
          </p:cNvPr>
          <p:cNvSpPr>
            <a:spLocks noGrp="1"/>
          </p:cNvSpPr>
          <p:nvPr>
            <p:ph type="sldNum" sz="quarter" idx="12"/>
          </p:nvPr>
        </p:nvSpPr>
        <p:spPr>
          <a:xfrm>
            <a:off x="8533067" y="6399283"/>
            <a:ext cx="212470" cy="17569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C67A4C4D-691F-8257-47A9-0FBC33695F0D}"/>
              </a:ext>
            </a:extLst>
          </p:cNvPr>
          <p:cNvSpPr txBox="1"/>
          <p:nvPr/>
        </p:nvSpPr>
        <p:spPr>
          <a:xfrm>
            <a:off x="902368" y="5811253"/>
            <a:ext cx="4211053" cy="123111"/>
          </a:xfrm>
          <a:prstGeom prst="rect">
            <a:avLst/>
          </a:prstGeom>
          <a:noFill/>
        </p:spPr>
        <p:txBody>
          <a:bodyPr wrap="square" lIns="0" tIns="0" rIns="0" bIns="0" rtlCol="0">
            <a:spAutoFit/>
          </a:bodyPr>
          <a:lstStyle/>
          <a:p>
            <a:pPr algn="l">
              <a:spcBef>
                <a:spcPts val="600"/>
              </a:spcBef>
            </a:pPr>
            <a:r>
              <a:rPr lang="en-US" sz="800" dirty="0"/>
              <a:t>For illustrative purposes only.</a:t>
            </a:r>
          </a:p>
        </p:txBody>
      </p:sp>
    </p:spTree>
    <p:extLst>
      <p:ext uri="{BB962C8B-B14F-4D97-AF65-F5344CB8AC3E}">
        <p14:creationId xmlns:p14="http://schemas.microsoft.com/office/powerpoint/2010/main" val="306583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Investments concepts</a:t>
            </a:r>
            <a:endParaRPr lang="en-CA" sz="1200" b="0" dirty="0"/>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sp>
        <p:nvSpPr>
          <p:cNvPr id="5" name="Slide Number Placeholder 3">
            <a:extLst>
              <a:ext uri="{FF2B5EF4-FFF2-40B4-BE49-F238E27FC236}">
                <a16:creationId xmlns:a16="http://schemas.microsoft.com/office/drawing/2014/main" id="{6C3B03EB-A6C8-8878-6F1F-47DBDCD61802}"/>
              </a:ext>
            </a:extLst>
          </p:cNvPr>
          <p:cNvSpPr>
            <a:spLocks noGrp="1"/>
          </p:cNvSpPr>
          <p:nvPr>
            <p:ph type="sldNum" sz="quarter" idx="12"/>
          </p:nvPr>
        </p:nvSpPr>
        <p:spPr>
          <a:xfrm>
            <a:off x="8533067" y="6399283"/>
            <a:ext cx="212470" cy="17569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6082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A947-EFB2-1F42-862A-8CADE8B134CC}"/>
              </a:ext>
            </a:extLst>
          </p:cNvPr>
          <p:cNvSpPr>
            <a:spLocks noGrp="1"/>
          </p:cNvSpPr>
          <p:nvPr>
            <p:ph type="title"/>
          </p:nvPr>
        </p:nvSpPr>
        <p:spPr/>
        <p:txBody>
          <a:bodyPr/>
          <a:lstStyle/>
          <a:p>
            <a:r>
              <a:rPr lang="en-CA" dirty="0"/>
              <a:t>Risk and return</a:t>
            </a:r>
            <a:endParaRPr lang="en-PH" dirty="0"/>
          </a:p>
        </p:txBody>
      </p:sp>
      <p:sp>
        <p:nvSpPr>
          <p:cNvPr id="3" name="Slide Number Placeholder 2">
            <a:extLst>
              <a:ext uri="{FF2B5EF4-FFF2-40B4-BE49-F238E27FC236}">
                <a16:creationId xmlns:a16="http://schemas.microsoft.com/office/drawing/2014/main" id="{74FEA00C-202A-144B-AB42-0E8205FADA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PH"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PH"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EDD5F72A-F6D1-984B-9B86-770DE6135230}"/>
              </a:ext>
            </a:extLst>
          </p:cNvPr>
          <p:cNvSpPr>
            <a:spLocks noGrp="1"/>
          </p:cNvSpPr>
          <p:nvPr>
            <p:ph type="body" sz="quarter" idx="15"/>
          </p:nvPr>
        </p:nvSpPr>
        <p:spPr/>
        <p:txBody>
          <a:bodyPr/>
          <a:lstStyle/>
          <a:p>
            <a:pPr>
              <a:spcBef>
                <a:spcPct val="0"/>
              </a:spcBef>
            </a:pPr>
            <a:r>
              <a:rPr lang="en-US" altLang="en-US" sz="900" dirty="0">
                <a:cs typeface="Arial" panose="020B0604020202020204" pitchFamily="34" charset="0"/>
              </a:rPr>
              <a:t>As market conditions change, so may the risk/return potential of these investment types. There is no guarantee that any investment strategy will achieve its objectives. Past performance does not guarantee future results.</a:t>
            </a:r>
          </a:p>
        </p:txBody>
      </p:sp>
      <p:sp>
        <p:nvSpPr>
          <p:cNvPr id="5" name="TextBox 5"/>
          <p:cNvSpPr txBox="1"/>
          <p:nvPr/>
        </p:nvSpPr>
        <p:spPr>
          <a:xfrm>
            <a:off x="0" y="0"/>
            <a:ext cx="0" cy="0"/>
          </a:xfrm>
          <a:prstGeom prst="rect">
            <a:avLst/>
          </a:prstGeom>
        </p:spPr>
        <p:txBody>
          <a:bodyPr rtlCol="0" anchor="t">
            <a:noAutofit/>
          </a:bodyPr>
          <a:lstStyle/>
          <a:p>
            <a:pPr algn="l">
              <a:defRPr/>
            </a:pPr>
            <a:endParaRPr lang="en-US" sz="1100"/>
          </a:p>
          <a:p>
            <a:r>
              <a:rPr lang="en-US" sz="100"/>
              <a:t>ADMASTER-STAMP!MGR0109232659843</a:t>
            </a:r>
          </a:p>
        </p:txBody>
      </p:sp>
      <p:pic>
        <p:nvPicPr>
          <p:cNvPr id="8" name="Picture 7">
            <a:extLst>
              <a:ext uri="{FF2B5EF4-FFF2-40B4-BE49-F238E27FC236}">
                <a16:creationId xmlns:a16="http://schemas.microsoft.com/office/drawing/2014/main" id="{8EF4CBD9-6E11-A689-5EF4-3E1162072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64" y="1913900"/>
            <a:ext cx="8352588" cy="3030200"/>
          </a:xfrm>
          <a:prstGeom prst="rect">
            <a:avLst/>
          </a:prstGeom>
        </p:spPr>
      </p:pic>
    </p:spTree>
    <p:extLst>
      <p:ext uri="{BB962C8B-B14F-4D97-AF65-F5344CB8AC3E}">
        <p14:creationId xmlns:p14="http://schemas.microsoft.com/office/powerpoint/2010/main" val="58047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UNT" val="2"/>
  <p:tag name="SN" val="HIDDEN"/>
</p:tagLst>
</file>

<file path=ppt/tags/tag2.xml><?xml version="1.0" encoding="utf-8"?>
<p:tagLst xmlns:a="http://schemas.openxmlformats.org/drawingml/2006/main" xmlns:r="http://schemas.openxmlformats.org/officeDocument/2006/relationships" xmlns:p="http://schemas.openxmlformats.org/presentationml/2006/main">
  <p:tag name="COUNT" val="3"/>
  <p:tag name="SN" val="HIDDEN"/>
</p:tagLst>
</file>

<file path=ppt/tags/tag3.xml><?xml version="1.0" encoding="utf-8"?>
<p:tagLst xmlns:a="http://schemas.openxmlformats.org/drawingml/2006/main" xmlns:r="http://schemas.openxmlformats.org/officeDocument/2006/relationships" xmlns:p="http://schemas.openxmlformats.org/presentationml/2006/main">
  <p:tag name="COUNT" val="3"/>
  <p:tag name="SN" val="HIDDEN"/>
</p:tagLst>
</file>

<file path=ppt/tags/tag4.xml><?xml version="1.0" encoding="utf-8"?>
<p:tagLst xmlns:a="http://schemas.openxmlformats.org/drawingml/2006/main" xmlns:r="http://schemas.openxmlformats.org/officeDocument/2006/relationships" xmlns:p="http://schemas.openxmlformats.org/presentationml/2006/main">
  <p:tag name="COUNT" val="4"/>
  <p:tag name="SN" val="HIDDEN"/>
</p:tagLst>
</file>

<file path=ppt/tags/tag5.xml><?xml version="1.0" encoding="utf-8"?>
<p:tagLst xmlns:a="http://schemas.openxmlformats.org/drawingml/2006/main" xmlns:r="http://schemas.openxmlformats.org/officeDocument/2006/relationships" xmlns:p="http://schemas.openxmlformats.org/presentationml/2006/main">
  <p:tag name="COUNT" val="4"/>
  <p:tag name="SN" val="HIDDEN"/>
</p:tagLst>
</file>

<file path=ppt/tags/tag6.xml><?xml version="1.0" encoding="utf-8"?>
<p:tagLst xmlns:a="http://schemas.openxmlformats.org/drawingml/2006/main" xmlns:r="http://schemas.openxmlformats.org/officeDocument/2006/relationships" xmlns:p="http://schemas.openxmlformats.org/presentationml/2006/main">
  <p:tag name="COUNT" val="4"/>
  <p:tag name="SN" val="HIDDEN"/>
</p:tagLst>
</file>

<file path=ppt/tags/tag7.xml><?xml version="1.0" encoding="utf-8"?>
<p:tagLst xmlns:a="http://schemas.openxmlformats.org/drawingml/2006/main" xmlns:r="http://schemas.openxmlformats.org/officeDocument/2006/relationships" xmlns:p="http://schemas.openxmlformats.org/presentationml/2006/main">
  <p:tag name="COUNT" val="3"/>
  <p:tag name="SN" val="HIDDEN"/>
</p:tagLst>
</file>

<file path=ppt/theme/theme1.xml><?xml version="1.0" encoding="utf-8"?>
<a:theme xmlns:a="http://schemas.openxmlformats.org/drawingml/2006/main" name="1_Manulife layouts">
  <a:themeElements>
    <a:clrScheme name="Theme">
      <a:dk1>
        <a:sysClr val="windowText" lastClr="000000"/>
      </a:dk1>
      <a:lt1>
        <a:sysClr val="window" lastClr="FFFFFF"/>
      </a:lt1>
      <a:dk2>
        <a:srgbClr val="282B3E"/>
      </a:dk2>
      <a:lt2>
        <a:srgbClr val="8E90A2"/>
      </a:lt2>
      <a:accent1>
        <a:srgbClr val="00A758"/>
      </a:accent1>
      <a:accent2>
        <a:srgbClr val="0000C1"/>
      </a:accent2>
      <a:accent3>
        <a:srgbClr val="EC6453"/>
      </a:accent3>
      <a:accent4>
        <a:srgbClr val="604584"/>
      </a:accent4>
      <a:accent5>
        <a:srgbClr val="F49600"/>
      </a:accent5>
      <a:accent6>
        <a:srgbClr val="06C7BA"/>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3884</Words>
  <Application>Microsoft Office PowerPoint</Application>
  <PresentationFormat>On-screen Show (4:3)</PresentationFormat>
  <Paragraphs>355</Paragraphs>
  <Slides>23</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ＭＳ Ｐゴシック</vt:lpstr>
      <vt:lpstr>ＭＳ Ｐゴシック</vt:lpstr>
      <vt:lpstr>-apple-system</vt:lpstr>
      <vt:lpstr>Aptos</vt:lpstr>
      <vt:lpstr>Arial</vt:lpstr>
      <vt:lpstr>Calibri</vt:lpstr>
      <vt:lpstr>Courier</vt:lpstr>
      <vt:lpstr>Times</vt:lpstr>
      <vt:lpstr>Times New Roman</vt:lpstr>
      <vt:lpstr>Wingdings</vt:lpstr>
      <vt:lpstr>1_Manulife layouts</vt:lpstr>
      <vt:lpstr>PowerPoint Presentation</vt:lpstr>
      <vt:lpstr>Road map to effective  investing</vt:lpstr>
      <vt:lpstr>What you’ll learn today</vt:lpstr>
      <vt:lpstr>Why invest?</vt:lpstr>
      <vt:lpstr>Investing over time through dollar cost averaging </vt:lpstr>
      <vt:lpstr>Compound earnings can add up over time</vt:lpstr>
      <vt:lpstr>Stay ahead of inflation</vt:lpstr>
      <vt:lpstr>Investments concepts</vt:lpstr>
      <vt:lpstr>Risk and return</vt:lpstr>
      <vt:lpstr>Asset classes</vt:lpstr>
      <vt:lpstr>Asset classes</vt:lpstr>
      <vt:lpstr>Asset classes</vt:lpstr>
      <vt:lpstr>Diversification</vt:lpstr>
      <vt:lpstr>Asset allocation</vt:lpstr>
      <vt:lpstr>Investing strategies</vt:lpstr>
      <vt:lpstr>Deciding how much you want to be involved in managing your investments</vt:lpstr>
      <vt:lpstr>Professionally managed asset allocation portfolios</vt:lpstr>
      <vt:lpstr>Target-date portfolios  Designed for low level of involvement</vt:lpstr>
      <vt:lpstr>Target-risk portfolios  Designed for medium level of involvement</vt:lpstr>
      <vt:lpstr>Build your own portfolio  Designed for high level of involvement</vt:lpstr>
      <vt:lpstr>What we learned today</vt:lpstr>
      <vt:lpstr>PowerPoint Presentation</vt:lpstr>
      <vt:lpstr>Important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Alexander</dc:creator>
  <cp:lastModifiedBy>Daniel Alexander</cp:lastModifiedBy>
  <cp:revision>1</cp:revision>
  <dcterms:created xsi:type="dcterms:W3CDTF">2025-07-30T13:16:44Z</dcterms:created>
  <dcterms:modified xsi:type="dcterms:W3CDTF">2025-07-30T13:21:24Z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d5db4b-78fb-42ac-8616-2bbd1a698c72_Enabled">
    <vt:lpwstr>true</vt:lpwstr>
  </property>
  <property fmtid="{D5CDD505-2E9C-101B-9397-08002B2CF9AE}" pid="3" name="MSIP_Label_0dd5db4b-78fb-42ac-8616-2bbd1a698c72_SetDate">
    <vt:lpwstr>2025-07-30T13:21:24Z</vt:lpwstr>
  </property>
  <property fmtid="{D5CDD505-2E9C-101B-9397-08002B2CF9AE}" pid="4" name="MSIP_Label_0dd5db4b-78fb-42ac-8616-2bbd1a698c72_Method">
    <vt:lpwstr>Privileged</vt:lpwstr>
  </property>
  <property fmtid="{D5CDD505-2E9C-101B-9397-08002B2CF9AE}" pid="5" name="MSIP_Label_0dd5db4b-78fb-42ac-8616-2bbd1a698c72_Name">
    <vt:lpwstr>EXTERNAL</vt:lpwstr>
  </property>
  <property fmtid="{D5CDD505-2E9C-101B-9397-08002B2CF9AE}" pid="6" name="MSIP_Label_0dd5db4b-78fb-42ac-8616-2bbd1a698c72_SiteId">
    <vt:lpwstr>5d3e2773-e07f-4432-a630-1a0f68a28a05</vt:lpwstr>
  </property>
  <property fmtid="{D5CDD505-2E9C-101B-9397-08002B2CF9AE}" pid="7" name="MSIP_Label_0dd5db4b-78fb-42ac-8616-2bbd1a698c72_ActionId">
    <vt:lpwstr>e5510ae2-bfa7-4996-a24a-f964d042b1a4</vt:lpwstr>
  </property>
  <property fmtid="{D5CDD505-2E9C-101B-9397-08002B2CF9AE}" pid="8" name="MSIP_Label_0dd5db4b-78fb-42ac-8616-2bbd1a698c72_ContentBits">
    <vt:lpwstr>0</vt:lpwstr>
  </property>
  <property fmtid="{D5CDD505-2E9C-101B-9397-08002B2CF9AE}" pid="9" name="MSIP_Label_0dd5db4b-78fb-42ac-8616-2bbd1a698c72_Tag">
    <vt:lpwstr>10, 0, 1, 1</vt:lpwstr>
  </property>
</Properties>
</file>