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2.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Lst>
  <p:notesMasterIdLst>
    <p:notesMasterId r:id="rId26"/>
  </p:notesMasterIdLst>
  <p:sldIdLst>
    <p:sldId id="3802" r:id="rId3"/>
    <p:sldId id="3792" r:id="rId4"/>
    <p:sldId id="3800" r:id="rId5"/>
    <p:sldId id="3796" r:id="rId6"/>
    <p:sldId id="3797" r:id="rId7"/>
    <p:sldId id="1112" r:id="rId8"/>
    <p:sldId id="2386" r:id="rId9"/>
    <p:sldId id="3794" r:id="rId10"/>
    <p:sldId id="2379" r:id="rId11"/>
    <p:sldId id="3799" r:id="rId12"/>
    <p:sldId id="1099" r:id="rId13"/>
    <p:sldId id="320" r:id="rId14"/>
    <p:sldId id="1096" r:id="rId15"/>
    <p:sldId id="1097" r:id="rId16"/>
    <p:sldId id="3801" r:id="rId17"/>
    <p:sldId id="1107" r:id="rId18"/>
    <p:sldId id="326" r:id="rId19"/>
    <p:sldId id="1100" r:id="rId20"/>
    <p:sldId id="1106" r:id="rId21"/>
    <p:sldId id="1104" r:id="rId22"/>
    <p:sldId id="372" r:id="rId23"/>
    <p:sldId id="258" r:id="rId24"/>
    <p:sldId id="265"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16B730D-9D55-31DB-BB1E-0EC5386C8FA0}" name="Katy Horgan" initials="KH" userId="S::horgkat@MFCGD.COM::a02b0235-c49b-4318-956f-3cf390184934" providerId="AD"/>
  <p188:author id="{5F004BA3-DB84-0C69-E34B-1D23ADAD83E1}" name="Daniel Alexander" initials="DA" userId="S::alexdan@MFCGD.COM::bd06b4d8-43ae-44d8-b1fa-eea69c30c14a" providerId="AD"/>
  <p188:author id="{D2E2CCC7-21CD-7FC2-967C-E237B909DECB}" name="Amy Lynn" initials="AL" userId="S::lynnamy@MFCGD.COM::a57b1233-82b5-4277-832f-99e6ce1b3921" providerId="AD"/>
  <p188:author id="{5040DCDB-437B-A42B-3D82-593F3012B40F}" name="Christine Creamer" initials="" userId="S::creamerc@MFCGD.COM::9698b4c3-39f2-416b-aec0-23b6f51dcfd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78" autoAdjust="0"/>
    <p:restoredTop sz="57252" autoAdjust="0"/>
  </p:normalViewPr>
  <p:slideViewPr>
    <p:cSldViewPr snapToGrid="0">
      <p:cViewPr>
        <p:scale>
          <a:sx n="66" d="100"/>
          <a:sy n="66" d="100"/>
        </p:scale>
        <p:origin x="1291" y="-725"/>
      </p:cViewPr>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microsoft.com/office/2018/10/relationships/authors" Targe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96B035-CC13-4575-BB24-586CDB551D89}" type="datetimeFigureOut">
              <a:rPr lang="en-US" smtClean="0"/>
              <a:t>8/23/2024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783B25-885A-4A45-9110-2B59FE90C481}" type="slidenum">
              <a:rPr lang="en-US" smtClean="0"/>
              <a:t>‹#›</a:t>
            </a:fld>
            <a:endParaRPr lang="en-US"/>
          </a:p>
        </p:txBody>
      </p:sp>
    </p:spTree>
    <p:extLst>
      <p:ext uri="{BB962C8B-B14F-4D97-AF65-F5344CB8AC3E}">
        <p14:creationId xmlns:p14="http://schemas.microsoft.com/office/powerpoint/2010/main" val="10905534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783B25-885A-4A45-9110-2B59FE90C481}" type="slidenum">
              <a:rPr lang="en-US" smtClean="0"/>
              <a:t>1</a:t>
            </a:fld>
            <a:endParaRPr lang="en-US"/>
          </a:p>
        </p:txBody>
      </p:sp>
    </p:spTree>
    <p:extLst>
      <p:ext uri="{BB962C8B-B14F-4D97-AF65-F5344CB8AC3E}">
        <p14:creationId xmlns:p14="http://schemas.microsoft.com/office/powerpoint/2010/main" val="4179570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strategy is to create your retirement plan. It’s never too early or late for you to start.</a:t>
            </a:r>
          </a:p>
        </p:txBody>
      </p:sp>
      <p:sp>
        <p:nvSpPr>
          <p:cNvPr id="4" name="Slide Number Placeholder 3"/>
          <p:cNvSpPr>
            <a:spLocks noGrp="1"/>
          </p:cNvSpPr>
          <p:nvPr>
            <p:ph type="sldNum" sz="quarter" idx="5"/>
          </p:nvPr>
        </p:nvSpPr>
        <p:spPr/>
        <p:txBody>
          <a:bodyPr/>
          <a:lstStyle/>
          <a:p>
            <a:fld id="{D4783B25-885A-4A45-9110-2B59FE90C481}" type="slidenum">
              <a:rPr lang="en-US" smtClean="0"/>
              <a:t>10</a:t>
            </a:fld>
            <a:endParaRPr lang="en-US"/>
          </a:p>
        </p:txBody>
      </p:sp>
    </p:spTree>
    <p:extLst>
      <p:ext uri="{BB962C8B-B14F-4D97-AF65-F5344CB8AC3E}">
        <p14:creationId xmlns:p14="http://schemas.microsoft.com/office/powerpoint/2010/main" val="8144933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When most of us think about saving for retirement, we think about money: How much should I be contributing each paycheck? How much have </a:t>
            </a:r>
            <a:r>
              <a:rPr lang="en-US" b="0" strike="noStrike" dirty="0"/>
              <a:t>I</a:t>
            </a:r>
            <a:r>
              <a:rPr lang="en-US" b="0" dirty="0"/>
              <a:t> saved? What's my saving goal?</a:t>
            </a:r>
            <a:br>
              <a:rPr lang="en-US" b="0" dirty="0"/>
            </a:br>
            <a:br>
              <a:rPr lang="en-US" b="0" dirty="0"/>
            </a:br>
            <a:r>
              <a:rPr lang="en-US" b="0" dirty="0"/>
              <a:t>But there’s so much more to a retirement plan than just the financial aspects. You can start creating your plan by taking time to think about </a:t>
            </a:r>
            <a:r>
              <a:rPr lang="en-US" sz="1200" b="0" dirty="0">
                <a:effectLst/>
                <a:latin typeface="Manulife JH Sans" panose="020B0503040401060103" pitchFamily="34" charset="0"/>
                <a:ea typeface="Times New Roman" panose="02020603050405020304" pitchFamily="18" charset="0"/>
                <a:cs typeface="Calibri" panose="020F0502020204030204" pitchFamily="34" charset="0"/>
              </a:rPr>
              <a:t>the nonfinancial aspects of retirement:</a:t>
            </a:r>
            <a:br>
              <a:rPr lang="en-US" sz="1200" b="0" dirty="0">
                <a:effectLst/>
                <a:latin typeface="Manulife JH Sans" panose="020B0503040401060103" pitchFamily="34" charset="0"/>
                <a:ea typeface="Times New Roman" panose="02020603050405020304" pitchFamily="18" charset="0"/>
                <a:cs typeface="Calibri" panose="020F0502020204030204" pitchFamily="34" charset="0"/>
              </a:rPr>
            </a:br>
            <a:br>
              <a:rPr lang="en-US" sz="1200" b="0" dirty="0">
                <a:effectLst/>
                <a:latin typeface="Manulife JH Sans" panose="020B0503040401060103" pitchFamily="34" charset="0"/>
                <a:ea typeface="Times New Roman" panose="02020603050405020304" pitchFamily="18" charset="0"/>
                <a:cs typeface="Calibri" panose="020F0502020204030204" pitchFamily="34" charset="0"/>
              </a:rPr>
            </a:br>
            <a:r>
              <a:rPr lang="en-US" sz="1200" b="0" dirty="0">
                <a:effectLst/>
                <a:latin typeface="Manulife JH Sans" panose="020B0503040401060103" pitchFamily="34" charset="0"/>
                <a:ea typeface="Times New Roman" panose="02020603050405020304" pitchFamily="18" charset="0"/>
                <a:cs typeface="Calibri" panose="020F0502020204030204" pitchFamily="34" charset="0"/>
              </a:rPr>
              <a:t>- What do you want to do when you retire?</a:t>
            </a:r>
            <a:r>
              <a:rPr lang="en-US" sz="1200" b="0" dirty="0">
                <a:effectLst/>
                <a:latin typeface="Calibri" panose="020F0502020204030204" pitchFamily="34" charset="0"/>
                <a:ea typeface="Times New Roman" panose="02020603050405020304" pitchFamily="18"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effectLst/>
                <a:latin typeface="Calibri" panose="020F0502020204030204" pitchFamily="34" charset="0"/>
                <a:ea typeface="Times New Roman" panose="02020603050405020304" pitchFamily="18" charset="0"/>
                <a:cs typeface="Times New Roman" panose="02020603050405020304" pitchFamily="18" charset="0"/>
              </a:rPr>
              <a:t>- How will you </a:t>
            </a:r>
            <a:r>
              <a:rPr lang="en-US" sz="1200" b="0" dirty="0">
                <a:effectLst/>
                <a:latin typeface="Manulife JH Sans" panose="020B0503040401060103" pitchFamily="34" charset="0"/>
                <a:ea typeface="Times New Roman" panose="02020603050405020304" pitchFamily="18" charset="0"/>
                <a:cs typeface="Calibri" panose="020F0502020204030204" pitchFamily="34" charset="0"/>
              </a:rPr>
              <a:t>spend your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effectLst/>
                <a:latin typeface="Manulife JH Sans" panose="020B0503040401060103" pitchFamily="34" charset="0"/>
                <a:ea typeface="Times New Roman" panose="02020603050405020304" pitchFamily="18" charset="0"/>
                <a:cs typeface="Calibri" panose="020F0502020204030204" pitchFamily="34" charset="0"/>
              </a:rPr>
              <a:t>- How can you stay connected with family and friends?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 What will you do to stay healthy?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 Have you set goals for retirement?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During an election year, many of us feel anxious and worried about the future. That’s why this is a great time to address your concerns by planning ahead.</a:t>
            </a:r>
          </a:p>
        </p:txBody>
      </p:sp>
      <p:sp>
        <p:nvSpPr>
          <p:cNvPr id="4" name="Slide Number Placeholder 3"/>
          <p:cNvSpPr>
            <a:spLocks noGrp="1"/>
          </p:cNvSpPr>
          <p:nvPr>
            <p:ph type="sldNum" sz="quarter" idx="5"/>
          </p:nvPr>
        </p:nvSpPr>
        <p:spPr/>
        <p:txBody>
          <a:bodyPr/>
          <a:lstStyle/>
          <a:p>
            <a:fld id="{A5FAC21A-BE1B-416A-AE5D-491DBA763B7F}" type="slidenum">
              <a:rPr lang="en-US" smtClean="0"/>
              <a:t>11</a:t>
            </a:fld>
            <a:endParaRPr lang="en-US"/>
          </a:p>
        </p:txBody>
      </p:sp>
    </p:spTree>
    <p:extLst>
      <p:ext uri="{BB962C8B-B14F-4D97-AF65-F5344CB8AC3E}">
        <p14:creationId xmlns:p14="http://schemas.microsoft.com/office/powerpoint/2010/main" val="12376821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7000"/>
              </a:lnSpc>
              <a:spcAft>
                <a:spcPts val="800"/>
              </a:spcAft>
              <a:buNone/>
            </a:pPr>
            <a:r>
              <a:rPr lang="en-US" sz="1800" b="0" dirty="0">
                <a:effectLst/>
                <a:latin typeface="Manulife JH Sans" panose="020B0503040401060103" pitchFamily="34" charset="77"/>
                <a:ea typeface="Calibri" panose="020F0502020204030204" pitchFamily="34" charset="0"/>
                <a:cs typeface="Times New Roman" panose="02020603050405020304" pitchFamily="18" charset="0"/>
              </a:rPr>
              <a:t>You may have already discovered the retirement planner, a powerful tool you have available to help you look ahead at your potential retirement expenses.</a:t>
            </a:r>
          </a:p>
          <a:p>
            <a:pPr>
              <a:lnSpc>
                <a:spcPct val="107000"/>
              </a:lnSpc>
              <a:spcAft>
                <a:spcPts val="800"/>
              </a:spcAft>
            </a:pPr>
            <a:endParaRPr lang="en-PH" sz="1800" b="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n-US" sz="1800" b="0" dirty="0">
                <a:solidFill>
                  <a:srgbClr val="000000"/>
                </a:solidFill>
                <a:effectLst/>
                <a:latin typeface="Manulife JH Sans" panose="020B0503040401060103" pitchFamily="34" charset="77"/>
                <a:ea typeface="Calibri" panose="020F0502020204030204" pitchFamily="34" charset="0"/>
                <a:cs typeface="Manulife JH Sans Optimized Ligh" pitchFamily="2" charset="77"/>
              </a:rPr>
              <a:t>The retirement planner is featured on </a:t>
            </a:r>
            <a:r>
              <a:rPr lang="en-US" sz="1800" b="0" dirty="0">
                <a:solidFill>
                  <a:srgbClr val="221E1F"/>
                </a:solidFill>
                <a:effectLst/>
                <a:latin typeface="Manulife JH Sans" panose="020B0503040401060103" pitchFamily="34" charset="77"/>
                <a:ea typeface="Calibri" panose="020F0502020204030204" pitchFamily="34" charset="0"/>
                <a:cs typeface="Manulife JH Sans Optimized Demi" pitchFamily="2" charset="77"/>
              </a:rPr>
              <a:t>myplan.johnhancock.com</a:t>
            </a:r>
            <a:r>
              <a:rPr lang="en-US" sz="1800" b="0" dirty="0">
                <a:solidFill>
                  <a:srgbClr val="221E1F"/>
                </a:solidFill>
                <a:effectLst/>
                <a:latin typeface="Manulife JH Sans" panose="020B0503040401060103" pitchFamily="34" charset="77"/>
                <a:ea typeface="Calibri" panose="020F0502020204030204" pitchFamily="34" charset="0"/>
                <a:cs typeface="Manulife JH Sans Optimized Ligh" pitchFamily="2" charset="77"/>
              </a:rPr>
              <a:t> and can help you see what your personal plans for retirement mean for how much you’ll need to spend in retirement. Using the retirement planner takes the guesswork out of your planning by providing personalized income and expense projections based on your age, health, goals, and needs. </a:t>
            </a:r>
          </a:p>
          <a:p>
            <a:pPr marL="0" indent="0">
              <a:lnSpc>
                <a:spcPct val="107000"/>
              </a:lnSpc>
              <a:spcAft>
                <a:spcPts val="800"/>
              </a:spcAft>
              <a:buNone/>
            </a:pPr>
            <a:endParaRPr lang="en-US" sz="1800" b="0" dirty="0">
              <a:solidFill>
                <a:srgbClr val="221E1F"/>
              </a:solidFill>
              <a:latin typeface="Manulife JH Sans" panose="020B0503040401060103" pitchFamily="34" charset="77"/>
              <a:ea typeface="Calibri" panose="020F0502020204030204" pitchFamily="34" charset="0"/>
              <a:cs typeface="Times New Roman" panose="02020603050405020304" pitchFamily="18" charset="0"/>
            </a:endParaRPr>
          </a:p>
          <a:p>
            <a:pPr marL="0" indent="0">
              <a:lnSpc>
                <a:spcPct val="107000"/>
              </a:lnSpc>
              <a:spcAft>
                <a:spcPts val="800"/>
              </a:spcAft>
              <a:buNone/>
            </a:pPr>
            <a:r>
              <a:rPr lang="en-US" sz="1800" b="0" dirty="0">
                <a:solidFill>
                  <a:srgbClr val="221E1F"/>
                </a:solidFill>
                <a:latin typeface="Manulife JH Sans" panose="020B0503040401060103" pitchFamily="34" charset="77"/>
                <a:ea typeface="Calibri" panose="020F0502020204030204" pitchFamily="34" charset="0"/>
                <a:cs typeface="Times New Roman" panose="02020603050405020304" pitchFamily="18" charset="0"/>
              </a:rPr>
              <a:t>Let’s look a little closer.</a:t>
            </a:r>
            <a:endParaRPr lang="en-PH" sz="1800" b="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514350" rtl="0" eaLnBrk="1" fontAlgn="auto" latinLnBrk="0" hangingPunct="1">
              <a:lnSpc>
                <a:spcPct val="100000"/>
              </a:lnSpc>
              <a:spcBef>
                <a:spcPts val="0"/>
              </a:spcBef>
              <a:spcAft>
                <a:spcPts val="0"/>
              </a:spcAft>
              <a:buClrTx/>
              <a:buSzTx/>
              <a:buFontTx/>
              <a:buNone/>
              <a:tabLst/>
              <a:defRPr/>
            </a:pPr>
            <a:fld id="{4FF0573C-F130-4D1E-A886-85FBB65D3A1B}" type="slidenum">
              <a:rPr kumimoji="0" lang="en-CA" sz="14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514350" rtl="0" eaLnBrk="1" fontAlgn="auto" latinLnBrk="0" hangingPunct="1">
                <a:lnSpc>
                  <a:spcPct val="100000"/>
                </a:lnSpc>
                <a:spcBef>
                  <a:spcPts val="0"/>
                </a:spcBef>
                <a:spcAft>
                  <a:spcPts val="0"/>
                </a:spcAft>
                <a:buClrTx/>
                <a:buSzTx/>
                <a:buFontTx/>
                <a:buNone/>
                <a:tabLst/>
                <a:defRPr/>
              </a:pPr>
              <a:t>12</a:t>
            </a:fld>
            <a:endParaRPr kumimoji="0" lang="en-CA" sz="14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6098538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b="0" i="0" u="none" strike="noStrike" kern="1200" baseline="0" dirty="0">
                <a:solidFill>
                  <a:schemeClr val="tx1"/>
                </a:solidFill>
                <a:latin typeface="+mn-lt"/>
                <a:ea typeface="+mn-ea"/>
                <a:cs typeface="+mn-cs"/>
              </a:rPr>
              <a:t>With our retirement planner, you’ll explore different ways to manage your retirement plan strategy and how different scenarios may affect your ability to cover your projected future expenses.</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Once you’ve entered the personalized retirement planner, </a:t>
            </a:r>
            <a:r>
              <a:rPr lang="en-US" i="1" dirty="0"/>
              <a:t>you’re </a:t>
            </a:r>
            <a:r>
              <a:rPr lang="en-US" dirty="0"/>
              <a:t>in the driver’s seat.</a:t>
            </a:r>
          </a:p>
          <a:p>
            <a:pPr marL="0" indent="0">
              <a:buFont typeface="Arial" panose="020B0604020202020204" pitchFamily="34" charset="0"/>
              <a:buNone/>
            </a:pPr>
            <a:endParaRPr lang="en-US" dirty="0"/>
          </a:p>
          <a:p>
            <a:pPr marL="171450" lvl="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You’ll know your potential retirement expenses—essential, nonessential, and healthcare. </a:t>
            </a:r>
          </a:p>
          <a:p>
            <a:pPr marL="171450" lvl="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You’ll know what kind of income your current plan strategy might help you create—and whether it covers your expenses. </a:t>
            </a:r>
          </a:p>
          <a:p>
            <a:pPr marL="171450" lvl="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You’ll see how close you are to meeting your goal and what you need to get there.</a:t>
            </a:r>
            <a:endParaRPr lang="en-US" sz="1200" b="0" i="0" u="none" strike="noStrike" kern="1200" baseline="0" dirty="0">
              <a:solidFill>
                <a:schemeClr val="tx1"/>
              </a:solidFill>
              <a:effectLst/>
              <a:latin typeface="+mn-lt"/>
              <a:ea typeface="+mn-ea"/>
              <a:cs typeface="+mn-cs"/>
            </a:endParaRPr>
          </a:p>
          <a:p>
            <a:pPr marL="285750" marR="0" lvl="1" indent="0" algn="l" defTabSz="914400" rtl="0" eaLnBrk="1" fontAlgn="auto" latinLnBrk="0" hangingPunct="1">
              <a:lnSpc>
                <a:spcPct val="100000"/>
              </a:lnSpc>
              <a:spcBef>
                <a:spcPts val="600"/>
              </a:spcBef>
              <a:spcAft>
                <a:spcPts val="0"/>
              </a:spcAft>
              <a:buClr>
                <a:schemeClr val="tx1"/>
              </a:buClr>
              <a:buSzTx/>
              <a:buFont typeface="Courier New" panose="02070309020205020404" pitchFamily="49" charset="0"/>
              <a:buNone/>
              <a:tabLst/>
              <a:defRPr/>
            </a:pPr>
            <a:endParaRPr lang="en-US" sz="1200" b="0" i="0" u="none" strike="noStrike" kern="1200" baseline="0" dirty="0">
              <a:solidFill>
                <a:schemeClr val="tx1"/>
              </a:solidFill>
              <a:latin typeface="+mn-lt"/>
              <a:ea typeface="+mn-ea"/>
              <a:cs typeface="+mn-cs"/>
            </a:endParaRPr>
          </a:p>
          <a:p>
            <a:pPr marL="0" lvl="0" indent="0" algn="l">
              <a:buFont typeface="Arial" panose="020B0604020202020204" pitchFamily="34" charset="0"/>
              <a:buNone/>
            </a:pPr>
            <a:r>
              <a:rPr lang="en-US" sz="1200" b="0" i="0" u="none" strike="noStrike" kern="1200" baseline="0" dirty="0">
                <a:solidFill>
                  <a:schemeClr val="tx1"/>
                </a:solidFill>
                <a:latin typeface="+mn-lt"/>
                <a:ea typeface="+mn-ea"/>
                <a:cs typeface="+mn-cs"/>
              </a:rPr>
              <a:t>Finally, buttons at the botto</a:t>
            </a:r>
            <a:r>
              <a:rPr lang="en-US" dirty="0"/>
              <a:t>m </a:t>
            </a:r>
            <a:r>
              <a:rPr lang="en-US" sz="1200" b="0" i="0" u="none" strike="noStrike" kern="1200" baseline="0" dirty="0">
                <a:solidFill>
                  <a:schemeClr val="tx1"/>
                </a:solidFill>
                <a:latin typeface="+mn-lt"/>
                <a:ea typeface="+mn-ea"/>
                <a:cs typeface="+mn-cs"/>
              </a:rPr>
              <a:t>give you the power to customize your projection with </a:t>
            </a:r>
            <a:r>
              <a:rPr lang="en-US" sz="1200" b="0" i="1" u="none" strike="noStrike" kern="1200" baseline="0" dirty="0">
                <a:solidFill>
                  <a:schemeClr val="tx1"/>
                </a:solidFill>
                <a:latin typeface="+mn-lt"/>
                <a:ea typeface="+mn-ea"/>
                <a:cs typeface="+mn-cs"/>
              </a:rPr>
              <a:t>real</a:t>
            </a:r>
            <a:r>
              <a:rPr lang="en-US" sz="1200" b="0" i="0" u="none" strike="noStrike" kern="1200" baseline="0" dirty="0">
                <a:solidFill>
                  <a:schemeClr val="tx1"/>
                </a:solidFill>
                <a:latin typeface="+mn-lt"/>
                <a:ea typeface="+mn-ea"/>
                <a:cs typeface="+mn-cs"/>
              </a:rPr>
              <a:t> information about </a:t>
            </a:r>
            <a:r>
              <a:rPr lang="en-US" sz="1200" b="0" i="1" u="none" strike="noStrike" kern="1200" baseline="0" dirty="0">
                <a:solidFill>
                  <a:schemeClr val="tx1"/>
                </a:solidFill>
                <a:latin typeface="+mn-lt"/>
                <a:ea typeface="+mn-ea"/>
                <a:cs typeface="+mn-cs"/>
              </a:rPr>
              <a:t>your</a:t>
            </a:r>
            <a:r>
              <a:rPr lang="en-US" sz="1200" b="0" i="0" u="none" strike="noStrike" kern="1200" baseline="0" dirty="0">
                <a:solidFill>
                  <a:schemeClr val="tx1"/>
                </a:solidFill>
                <a:latin typeface="+mn-lt"/>
                <a:ea typeface="+mn-ea"/>
                <a:cs typeface="+mn-cs"/>
              </a:rPr>
              <a:t> retirement plans, </a:t>
            </a:r>
            <a:r>
              <a:rPr lang="en-US" sz="1200" b="0" i="1" u="none" strike="noStrike" kern="1200" baseline="0" dirty="0">
                <a:solidFill>
                  <a:schemeClr val="tx1"/>
                </a:solidFill>
                <a:latin typeface="+mn-lt"/>
                <a:ea typeface="+mn-ea"/>
                <a:cs typeface="+mn-cs"/>
              </a:rPr>
              <a:t>your</a:t>
            </a:r>
            <a:r>
              <a:rPr lang="en-US" sz="1200" b="0" i="0" u="none" strike="noStrike" kern="1200" baseline="0" dirty="0">
                <a:solidFill>
                  <a:schemeClr val="tx1"/>
                </a:solidFill>
                <a:latin typeface="+mn-lt"/>
                <a:ea typeface="+mn-ea"/>
                <a:cs typeface="+mn-cs"/>
              </a:rPr>
              <a:t> current health, and other retirement savings. </a:t>
            </a:r>
          </a:p>
          <a:p>
            <a:pPr marL="0" lvl="0" indent="0" algn="l">
              <a:buFont typeface="Arial" panose="020B0604020202020204" pitchFamily="34" charset="0"/>
              <a:buNone/>
            </a:pPr>
            <a:endParaRPr lang="en-US" dirty="0"/>
          </a:p>
          <a:p>
            <a:pPr marL="0" lvl="0" indent="0" algn="l">
              <a:buFont typeface="Arial" panose="020B0604020202020204" pitchFamily="34" charset="0"/>
              <a:buNone/>
            </a:pPr>
            <a:r>
              <a:rPr lang="en-US" dirty="0"/>
              <a:t>Now let’s look at how you can add other accounts.</a:t>
            </a:r>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514350" rtl="0" eaLnBrk="1" fontAlgn="auto" latinLnBrk="0" hangingPunct="1">
              <a:lnSpc>
                <a:spcPct val="100000"/>
              </a:lnSpc>
              <a:spcBef>
                <a:spcPts val="0"/>
              </a:spcBef>
              <a:spcAft>
                <a:spcPts val="0"/>
              </a:spcAft>
              <a:buClrTx/>
              <a:buSzTx/>
              <a:buFontTx/>
              <a:buNone/>
              <a:tabLst/>
              <a:defRPr/>
            </a:pPr>
            <a:fld id="{4FF0573C-F130-4D1E-A886-85FBB65D3A1B}" type="slidenum">
              <a:rPr kumimoji="0" lang="en-CA" sz="14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514350" rtl="0" eaLnBrk="1" fontAlgn="auto" latinLnBrk="0" hangingPunct="1">
                <a:lnSpc>
                  <a:spcPct val="100000"/>
                </a:lnSpc>
                <a:spcBef>
                  <a:spcPts val="0"/>
                </a:spcBef>
                <a:spcAft>
                  <a:spcPts val="0"/>
                </a:spcAft>
                <a:buClrTx/>
                <a:buSzTx/>
                <a:buFontTx/>
                <a:buNone/>
                <a:tabLst/>
                <a:defRPr/>
              </a:pPr>
              <a:t>13</a:t>
            </a:fld>
            <a:endParaRPr kumimoji="0" lang="en-CA" sz="14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8791048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b="0" i="0" u="none" strike="noStrike" kern="1200" baseline="0" dirty="0">
                <a:solidFill>
                  <a:schemeClr val="tx1"/>
                </a:solidFill>
                <a:latin typeface="+mn-lt"/>
                <a:ea typeface="+mn-ea"/>
                <a:cs typeface="+mn-cs"/>
              </a:rPr>
              <a:t>To add outside accounts to your retirement planner illustration, click the </a:t>
            </a:r>
            <a:r>
              <a:rPr lang="en-US" sz="1200" b="1" i="0" u="none" strike="noStrike" kern="1200" baseline="0" dirty="0">
                <a:solidFill>
                  <a:schemeClr val="tx1"/>
                </a:solidFill>
                <a:latin typeface="+mn-lt"/>
                <a:ea typeface="+mn-ea"/>
                <a:cs typeface="+mn-cs"/>
              </a:rPr>
              <a:t>Other income </a:t>
            </a:r>
            <a:r>
              <a:rPr lang="en-US" sz="1200" b="0" i="0" u="none" strike="noStrike" kern="1200" baseline="0" dirty="0">
                <a:solidFill>
                  <a:schemeClr val="tx1"/>
                </a:solidFill>
                <a:latin typeface="+mn-lt"/>
                <a:ea typeface="+mn-ea"/>
                <a:cs typeface="+mn-cs"/>
              </a:rPr>
              <a:t>tab.</a:t>
            </a:r>
          </a:p>
          <a:p>
            <a:pPr marL="0" indent="0">
              <a:buFont typeface="Arial" panose="020B0604020202020204" pitchFamily="34" charset="0"/>
              <a:buNone/>
            </a:pPr>
            <a:endParaRPr lang="en-US" sz="1200" b="1" i="0" u="none" strike="noStrike" kern="1200" baseline="0" dirty="0">
              <a:solidFill>
                <a:schemeClr val="tx1"/>
              </a:solidFill>
              <a:latin typeface="+mn-lt"/>
              <a:ea typeface="+mn-ea"/>
              <a:cs typeface="+mn-cs"/>
            </a:endParaRPr>
          </a:p>
          <a:p>
            <a:pPr marL="0" indent="0">
              <a:buFont typeface="Arial" panose="020B0604020202020204" pitchFamily="34" charset="0"/>
              <a:buNone/>
            </a:pPr>
            <a:r>
              <a:rPr lang="en-US" sz="1200" b="0" i="0" u="none" strike="noStrike" kern="1200" baseline="0" dirty="0">
                <a:solidFill>
                  <a:schemeClr val="tx1"/>
                </a:solidFill>
                <a:latin typeface="+mn-lt"/>
                <a:ea typeface="+mn-ea"/>
                <a:cs typeface="+mn-cs"/>
              </a:rPr>
              <a:t>From there</a:t>
            </a:r>
            <a:r>
              <a:rPr lang="en-US" dirty="0"/>
              <a:t>, you can enter your account names and balances, and the tool factors in these figures. Keep in mind, though, that you’ll need to update your balances to keep your illustrations current.</a:t>
            </a:r>
          </a:p>
          <a:p>
            <a:pPr marL="0" indent="0">
              <a:buFont typeface="Arial" panose="020B0604020202020204" pitchFamily="34" charset="0"/>
              <a:buNone/>
            </a:pPr>
            <a:endParaRPr lang="en-US" dirty="0"/>
          </a:p>
          <a:p>
            <a:pPr marL="0" indent="0">
              <a:buFont typeface="Arial" panose="020B0604020202020204" pitchFamily="34" charset="0"/>
              <a:buNone/>
            </a:pPr>
            <a:r>
              <a:rPr lang="en-US" b="1" i="1" dirty="0"/>
              <a:t>[PRESENTER: ADD IF PLAN ALLOWS:] </a:t>
            </a:r>
          </a:p>
          <a:p>
            <a:pPr marL="0" indent="0">
              <a:buFont typeface="Arial" panose="020B0604020202020204" pitchFamily="34" charset="0"/>
              <a:buNone/>
            </a:pPr>
            <a:r>
              <a:rPr lang="en-US" i="1" dirty="0"/>
              <a:t>[Since your plan allows rollovers from your previous workplace retirement plan accounts, you can actually consolidate your retirement savings. This can help make things simpler in many ways, including eliminating the need to enter those old account balances into retirement planner separately.] </a:t>
            </a:r>
          </a:p>
          <a:p>
            <a:pPr marL="0" indent="0">
              <a:buFont typeface="Arial" panose="020B0604020202020204" pitchFamily="34" charset="0"/>
              <a:buNone/>
            </a:pPr>
            <a:endParaRPr lang="en-US" b="0" i="1" dirty="0"/>
          </a:p>
          <a:p>
            <a:pPr marL="0" indent="0">
              <a:buFont typeface="Arial" panose="020B0604020202020204" pitchFamily="34" charset="0"/>
              <a:buNone/>
            </a:pPr>
            <a:r>
              <a:rPr lang="en-US" b="0" dirty="0"/>
              <a:t>As other options are available, such as leaving it in your old plan, rolling over to an IRA, or cashing out, you’re encouraged to review all your options to determine if combining your retirement accounts is suitable for you.</a:t>
            </a:r>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514350" rtl="0" eaLnBrk="1" fontAlgn="auto" latinLnBrk="0" hangingPunct="1">
              <a:lnSpc>
                <a:spcPct val="100000"/>
              </a:lnSpc>
              <a:spcBef>
                <a:spcPts val="0"/>
              </a:spcBef>
              <a:spcAft>
                <a:spcPts val="0"/>
              </a:spcAft>
              <a:buClrTx/>
              <a:buSzTx/>
              <a:buFontTx/>
              <a:buNone/>
              <a:tabLst/>
              <a:defRPr/>
            </a:pPr>
            <a:fld id="{4FF0573C-F130-4D1E-A886-85FBB65D3A1B}" type="slidenum">
              <a:rPr kumimoji="0" lang="en-CA" sz="14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514350" rtl="0" eaLnBrk="1" fontAlgn="auto" latinLnBrk="0" hangingPunct="1">
                <a:lnSpc>
                  <a:spcPct val="100000"/>
                </a:lnSpc>
                <a:spcBef>
                  <a:spcPts val="0"/>
                </a:spcBef>
                <a:spcAft>
                  <a:spcPts val="0"/>
                </a:spcAft>
                <a:buClrTx/>
                <a:buSzTx/>
                <a:buFontTx/>
                <a:buNone/>
                <a:tabLst/>
                <a:defRPr/>
              </a:pPr>
              <a:t>14</a:t>
            </a:fld>
            <a:endParaRPr kumimoji="0" lang="en-CA" sz="14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2636007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last strategy is for you to stay the course. Your retirement savings plan should always have a long-term focus.</a:t>
            </a:r>
          </a:p>
        </p:txBody>
      </p:sp>
      <p:sp>
        <p:nvSpPr>
          <p:cNvPr id="4" name="Slide Number Placeholder 3"/>
          <p:cNvSpPr>
            <a:spLocks noGrp="1"/>
          </p:cNvSpPr>
          <p:nvPr>
            <p:ph type="sldNum" sz="quarter" idx="5"/>
          </p:nvPr>
        </p:nvSpPr>
        <p:spPr/>
        <p:txBody>
          <a:bodyPr/>
          <a:lstStyle/>
          <a:p>
            <a:fld id="{D4783B25-885A-4A45-9110-2B59FE90C481}" type="slidenum">
              <a:rPr lang="en-US" smtClean="0"/>
              <a:t>15</a:t>
            </a:fld>
            <a:endParaRPr lang="en-US"/>
          </a:p>
        </p:txBody>
      </p:sp>
    </p:spTree>
    <p:extLst>
      <p:ext uri="{BB962C8B-B14F-4D97-AF65-F5344CB8AC3E}">
        <p14:creationId xmlns:p14="http://schemas.microsoft.com/office/powerpoint/2010/main" val="42392679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Now that we’ve explained how the market is affected in an election year, let’s talk about how can you stay the course and keep your focus on the long term.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No one wants to be worried about money during retirement. A long-term plan looks ahead five or more years and can help ensure you save enough for the retirement you envision. </a:t>
            </a:r>
            <a:br>
              <a:rPr lang="en-US" b="0" dirty="0"/>
            </a:br>
            <a:br>
              <a:rPr lang="en-US" b="0" dirty="0"/>
            </a:br>
            <a:r>
              <a:rPr lang="en-US" b="0" dirty="0"/>
              <a:t>For example, your long-term saving goal might be a down payment on your home or for retirement. More risk may be taken with long-term investments </a:t>
            </a:r>
            <a:r>
              <a:rPr lang="en-US" b="0" i="0" dirty="0">
                <a:solidFill>
                  <a:srgbClr val="000000"/>
                </a:solidFill>
                <a:effectLst/>
                <a:latin typeface="Arial" panose="020B0604020202020204" pitchFamily="34" charset="0"/>
              </a:rPr>
              <a:t>in the hopes of greater returns.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4400" b="0" dirty="0">
                <a:effectLst/>
                <a:latin typeface="Manulife JH Sans" panose="020B0503040401060103" pitchFamily="34" charset="0"/>
                <a:ea typeface="Times New Roman" panose="02020603050405020304" pitchFamily="18" charset="0"/>
                <a:cs typeface="Calibri" panose="020F0502020204030204" pitchFamily="34" charset="0"/>
              </a:rPr>
              <a:t>And because it’s a long-term plan, you need to understand what investing looks like in all market conditions and during events such as an election year.</a:t>
            </a:r>
            <a:r>
              <a:rPr lang="en-US" sz="4400" b="0" dirty="0">
                <a:effectLst/>
                <a:latin typeface="Calibri" panose="020F0502020204030204" pitchFamily="34" charset="0"/>
                <a:ea typeface="Times New Roman" panose="02020603050405020304" pitchFamily="18" charset="0"/>
                <a:cs typeface="Times New Roman" panose="02020603050405020304" pitchFamily="18" charset="0"/>
              </a:rPr>
              <a:t> Don’t </a:t>
            </a:r>
            <a:r>
              <a:rPr lang="en-US" sz="1200" b="0" dirty="0"/>
              <a:t>add emotion into your investing. Instead, stay calm and remember that your savings are invested for the long term. You should focus on making short-term decisions that don’t put your long-term retirement strategy at risk.</a:t>
            </a:r>
          </a:p>
        </p:txBody>
      </p:sp>
      <p:sp>
        <p:nvSpPr>
          <p:cNvPr id="4" name="Slide Number Placeholder 3"/>
          <p:cNvSpPr>
            <a:spLocks noGrp="1"/>
          </p:cNvSpPr>
          <p:nvPr>
            <p:ph type="sldNum" sz="quarter" idx="5"/>
          </p:nvPr>
        </p:nvSpPr>
        <p:spPr/>
        <p:txBody>
          <a:bodyPr/>
          <a:lstStyle/>
          <a:p>
            <a:pPr marL="0" marR="0" lvl="0" indent="0" algn="r" defTabSz="514350" rtl="0" eaLnBrk="1" fontAlgn="auto" latinLnBrk="0" hangingPunct="1">
              <a:lnSpc>
                <a:spcPct val="100000"/>
              </a:lnSpc>
              <a:spcBef>
                <a:spcPts val="0"/>
              </a:spcBef>
              <a:spcAft>
                <a:spcPts val="0"/>
              </a:spcAft>
              <a:buClrTx/>
              <a:buSzTx/>
              <a:buFontTx/>
              <a:buNone/>
              <a:tabLst/>
              <a:defRPr/>
            </a:pPr>
            <a:fld id="{A5FAC21A-BE1B-416A-AE5D-491DBA763B7F}" type="slidenum">
              <a:rPr kumimoji="0" lang="en-US" sz="14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514350" rtl="0" eaLnBrk="1" fontAlgn="auto" latinLnBrk="0" hangingPunct="1">
                <a:lnSpc>
                  <a:spcPct val="100000"/>
                </a:lnSpc>
                <a:spcBef>
                  <a:spcPts val="0"/>
                </a:spcBef>
                <a:spcAft>
                  <a:spcPts val="0"/>
                </a:spcAft>
                <a:buClrTx/>
                <a:buSzTx/>
                <a:buFontTx/>
                <a:buNone/>
                <a:tabLst/>
                <a:defRPr/>
              </a:pPr>
              <a:t>16</a:t>
            </a:fld>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5723974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effectLst/>
                <a:latin typeface="Manulife JH Sans" panose="020B0503040401060103" pitchFamily="34" charset="77"/>
                <a:ea typeface="Calibri" panose="020F0502020204030204" pitchFamily="34" charset="0"/>
                <a:cs typeface="Times New Roman" panose="02020603050405020304" pitchFamily="18" charset="0"/>
              </a:rPr>
              <a:t>When thinking about your investment selections during an election year, be sure to tune out the noise and stay on course.</a:t>
            </a:r>
            <a:r>
              <a:rPr lang="en-PH"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a:solidFill>
                  <a:srgbClr val="221E1F"/>
                </a:solidFill>
                <a:effectLst/>
                <a:latin typeface="Manulife JH Sans" panose="020B0503040401060103" pitchFamily="34" charset="77"/>
                <a:ea typeface="Calibri" panose="020F0502020204030204" pitchFamily="34" charset="0"/>
                <a:cs typeface="Times New Roman" panose="02020603050405020304" pitchFamily="18" charset="0"/>
              </a:rPr>
              <a:t>It’s easy to get caught up in your emotions when the financial markets experience a steep decline, but acting on these emotions can have a negative effect on your retirement savings. </a:t>
            </a:r>
          </a:p>
          <a:p>
            <a:pPr>
              <a:lnSpc>
                <a:spcPct val="107000"/>
              </a:lnSpc>
              <a:spcAft>
                <a:spcPts val="800"/>
              </a:spcAft>
            </a:pPr>
            <a:endParaRPr lang="en-PH"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solidFill>
                  <a:srgbClr val="221E1F"/>
                </a:solidFill>
                <a:effectLst/>
                <a:latin typeface="Manulife JH Sans" panose="020B0503040401060103" pitchFamily="34" charset="77"/>
                <a:ea typeface="Calibri" panose="020F0502020204030204" pitchFamily="34" charset="0"/>
                <a:cs typeface="Times New Roman" panose="02020603050405020304" pitchFamily="18" charset="0"/>
              </a:rPr>
              <a:t>Consider three steps for staying focused when the noise gets too distracting:</a:t>
            </a:r>
          </a:p>
          <a:p>
            <a:pPr>
              <a:lnSpc>
                <a:spcPct val="107000"/>
              </a:lnSpc>
              <a:spcAft>
                <a:spcPts val="800"/>
              </a:spcAft>
            </a:pPr>
            <a:r>
              <a:rPr lang="en-US" sz="1800" b="1" dirty="0">
                <a:solidFill>
                  <a:srgbClr val="221E1F"/>
                </a:solidFill>
                <a:effectLst/>
                <a:latin typeface="Manulife JH Sans" panose="020B0503040401060103" pitchFamily="34" charset="77"/>
                <a:ea typeface="Calibri" panose="020F0502020204030204" pitchFamily="34" charset="0"/>
                <a:cs typeface="Times New Roman" panose="02020603050405020304" pitchFamily="18" charset="0"/>
              </a:rPr>
              <a:t>1</a:t>
            </a:r>
            <a:r>
              <a:rPr lang="en-US" sz="1800" dirty="0">
                <a:solidFill>
                  <a:srgbClr val="221E1F"/>
                </a:solidFill>
                <a:effectLst/>
                <a:latin typeface="Manulife JH Sans" panose="020B0503040401060103" pitchFamily="34" charset="77"/>
                <a:ea typeface="Calibri" panose="020F0502020204030204" pitchFamily="34" charset="0"/>
                <a:cs typeface="Times New Roman" panose="02020603050405020304" pitchFamily="18" charset="0"/>
              </a:rPr>
              <a:t> Stay informed—but try to stick to just a few reliable sources.</a:t>
            </a:r>
          </a:p>
          <a:p>
            <a:pPr>
              <a:lnSpc>
                <a:spcPct val="107000"/>
              </a:lnSpc>
              <a:spcAft>
                <a:spcPts val="800"/>
              </a:spcAft>
            </a:pPr>
            <a:r>
              <a:rPr lang="en-US" sz="1800" b="1" dirty="0">
                <a:solidFill>
                  <a:srgbClr val="221E1F"/>
                </a:solidFill>
                <a:effectLst/>
                <a:latin typeface="Manulife JH Sans" panose="020B0503040401060103" pitchFamily="34" charset="77"/>
                <a:ea typeface="Calibri" panose="020F0502020204030204" pitchFamily="34" charset="0"/>
                <a:cs typeface="Times New Roman" panose="02020603050405020304" pitchFamily="18" charset="0"/>
              </a:rPr>
              <a:t>2</a:t>
            </a:r>
            <a:r>
              <a:rPr lang="en-US" sz="1800" dirty="0">
                <a:solidFill>
                  <a:srgbClr val="221E1F"/>
                </a:solidFill>
                <a:effectLst/>
                <a:latin typeface="Manulife JH Sans" panose="020B0503040401060103" pitchFamily="34" charset="77"/>
                <a:ea typeface="Calibri" panose="020F0502020204030204" pitchFamily="34" charset="0"/>
                <a:cs typeface="Times New Roman" panose="02020603050405020304" pitchFamily="18" charset="0"/>
              </a:rPr>
              <a:t> Review your investment strategy thoughtfully—keep your objectives and time frame in mind.</a:t>
            </a:r>
          </a:p>
          <a:p>
            <a:pPr>
              <a:lnSpc>
                <a:spcPct val="107000"/>
              </a:lnSpc>
              <a:spcAft>
                <a:spcPts val="800"/>
              </a:spcAft>
            </a:pPr>
            <a:r>
              <a:rPr lang="en-US" sz="1800" b="1" dirty="0">
                <a:solidFill>
                  <a:srgbClr val="221E1F"/>
                </a:solidFill>
                <a:effectLst/>
                <a:latin typeface="Manulife JH Sans" panose="020B0503040401060103" pitchFamily="34" charset="77"/>
                <a:ea typeface="Calibri" panose="020F0502020204030204" pitchFamily="34" charset="0"/>
                <a:cs typeface="Times New Roman" panose="02020603050405020304" pitchFamily="18" charset="0"/>
              </a:rPr>
              <a:t>3</a:t>
            </a:r>
            <a:r>
              <a:rPr lang="en-US" sz="1800" dirty="0">
                <a:solidFill>
                  <a:srgbClr val="221E1F"/>
                </a:solidFill>
                <a:effectLst/>
                <a:latin typeface="Manulife JH Sans" panose="020B0503040401060103" pitchFamily="34" charset="77"/>
                <a:ea typeface="Calibri" panose="020F0502020204030204" pitchFamily="34" charset="0"/>
                <a:cs typeface="Times New Roman" panose="02020603050405020304" pitchFamily="18" charset="0"/>
              </a:rPr>
              <a:t> If you have one, lean on your financial professional—get help deciding if any changes are needed.</a:t>
            </a:r>
            <a:endParaRPr lang="en-PH"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FF0573C-F130-4D1E-A886-85FBB65D3A1B}" type="slidenum">
              <a:rPr lang="en-CA" smtClean="0"/>
              <a:pPr/>
              <a:t>17</a:t>
            </a:fld>
            <a:endParaRPr lang="en-CA" dirty="0"/>
          </a:p>
        </p:txBody>
      </p:sp>
    </p:spTree>
    <p:extLst>
      <p:ext uri="{BB962C8B-B14F-4D97-AF65-F5344CB8AC3E}">
        <p14:creationId xmlns:p14="http://schemas.microsoft.com/office/powerpoint/2010/main" val="8843814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effectLst/>
                <a:latin typeface="Manulife JH Sans" panose="020B0503040401060103" pitchFamily="34" charset="77"/>
                <a:ea typeface="Calibri" panose="020F0502020204030204" pitchFamily="34" charset="0"/>
                <a:cs typeface="Times New Roman" panose="02020603050405020304" pitchFamily="18" charset="0"/>
              </a:rPr>
              <a:t>Giving your retirement strategy an annual checkup can serve you well on your retirement planning journey.</a:t>
            </a:r>
          </a:p>
          <a:p>
            <a:pPr>
              <a:lnSpc>
                <a:spcPct val="107000"/>
              </a:lnSpc>
              <a:spcAft>
                <a:spcPts val="800"/>
              </a:spcAft>
            </a:pPr>
            <a:endParaRPr lang="en-US" sz="1800" dirty="0">
              <a:effectLst/>
              <a:latin typeface="Manulife JH Sans" panose="020B0503040401060103" pitchFamily="34" charset="77"/>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Manulife JH Sans" panose="020B0503040401060103" pitchFamily="34" charset="77"/>
                <a:ea typeface="Calibri" panose="020F0502020204030204" pitchFamily="34" charset="0"/>
                <a:cs typeface="Times New Roman" panose="02020603050405020304" pitchFamily="18" charset="0"/>
              </a:rPr>
              <a:t>Some factors you can include in your checkup are:</a:t>
            </a:r>
            <a:endParaRPr lang="en-PH"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US" sz="1800" b="1" dirty="0">
                <a:effectLst/>
                <a:latin typeface="Manulife JH Sans" panose="020B0503040401060103" pitchFamily="34" charset="77"/>
                <a:ea typeface="Calibri" panose="020F0502020204030204" pitchFamily="34" charset="0"/>
                <a:cs typeface="Times New Roman" panose="02020603050405020304" pitchFamily="18" charset="0"/>
              </a:rPr>
              <a:t>Your lifestyle goals—</a:t>
            </a:r>
            <a:r>
              <a:rPr lang="en-US" sz="1800" dirty="0">
                <a:effectLst/>
                <a:latin typeface="Manulife JH Sans" panose="020B0503040401060103" pitchFamily="34" charset="77"/>
                <a:ea typeface="Calibri" panose="020F0502020204030204" pitchFamily="34" charset="0"/>
                <a:cs typeface="Times New Roman" panose="02020603050405020304" pitchFamily="18" charset="0"/>
              </a:rPr>
              <a:t>Have your retirement targets changed significantly?</a:t>
            </a:r>
            <a:endParaRPr lang="en-PH"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US" sz="1800" b="1" dirty="0">
                <a:effectLst/>
                <a:latin typeface="Manulife JH Sans" panose="020B0503040401060103" pitchFamily="34" charset="77"/>
                <a:ea typeface="Calibri" panose="020F0502020204030204" pitchFamily="34" charset="0"/>
                <a:cs typeface="Times New Roman" panose="02020603050405020304" pitchFamily="18" charset="0"/>
              </a:rPr>
              <a:t>Estate planning—</a:t>
            </a:r>
            <a:r>
              <a:rPr lang="en-US" sz="1800" dirty="0">
                <a:effectLst/>
                <a:latin typeface="Manulife JH Sans" panose="020B0503040401060103" pitchFamily="34" charset="77"/>
                <a:ea typeface="Calibri" panose="020F0502020204030204" pitchFamily="34" charset="0"/>
                <a:cs typeface="Times New Roman" panose="02020603050405020304" pitchFamily="18" charset="0"/>
              </a:rPr>
              <a:t>Are your plan and documents up to date?</a:t>
            </a:r>
            <a:endParaRPr lang="en-PH"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US" sz="1800" b="1" dirty="0">
                <a:effectLst/>
                <a:latin typeface="Manulife JH Sans" panose="020B0503040401060103" pitchFamily="34" charset="77"/>
                <a:ea typeface="Calibri" panose="020F0502020204030204" pitchFamily="34" charset="0"/>
                <a:cs typeface="Times New Roman" panose="02020603050405020304" pitchFamily="18" charset="0"/>
              </a:rPr>
              <a:t>401(k), pension, and Social Security projections—</a:t>
            </a:r>
            <a:r>
              <a:rPr lang="en-US" sz="1800" dirty="0">
                <a:effectLst/>
                <a:latin typeface="Manulife JH Sans" panose="020B0503040401060103" pitchFamily="34" charset="77"/>
                <a:ea typeface="Calibri" panose="020F0502020204030204" pitchFamily="34" charset="0"/>
                <a:cs typeface="Times New Roman" panose="02020603050405020304" pitchFamily="18" charset="0"/>
              </a:rPr>
              <a:t>Are you building enough income?</a:t>
            </a:r>
          </a:p>
          <a:p>
            <a:pPr marL="285750" marR="0" lvl="0" indent="-285750" algn="l" defTabSz="914400" rtl="0" eaLnBrk="1" fontAlgn="auto" latinLnBrk="0" hangingPunct="1">
              <a:lnSpc>
                <a:spcPct val="107000"/>
              </a:lnSpc>
              <a:spcBef>
                <a:spcPts val="600"/>
              </a:spcBef>
              <a:spcAft>
                <a:spcPts val="800"/>
              </a:spcAft>
              <a:buClr>
                <a:schemeClr val="tx1"/>
              </a:buClr>
              <a:buSzTx/>
              <a:buFont typeface="Arial" panose="020B0604020202020204" pitchFamily="34" charset="0"/>
              <a:buChar char="•"/>
              <a:tabLst/>
              <a:defRPr/>
            </a:pPr>
            <a:endParaRPr lang="en-US" sz="1800" dirty="0">
              <a:solidFill>
                <a:srgbClr val="221E1F"/>
              </a:solidFill>
              <a:effectLst/>
              <a:latin typeface="Manulife JH Sans" panose="020B0503040401060103" pitchFamily="34" charset="77"/>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600"/>
              </a:spcBef>
              <a:spcAft>
                <a:spcPts val="800"/>
              </a:spcAft>
              <a:buClr>
                <a:schemeClr val="tx1"/>
              </a:buClr>
              <a:buSzTx/>
              <a:buFont typeface="Arial" panose="020B0604020202020204" pitchFamily="34" charset="0"/>
              <a:buNone/>
              <a:tabLst/>
              <a:defRPr/>
            </a:pPr>
            <a:r>
              <a:rPr lang="en-US" sz="1800" dirty="0">
                <a:solidFill>
                  <a:srgbClr val="221E1F"/>
                </a:solidFill>
                <a:effectLst/>
                <a:latin typeface="Manulife JH Sans" panose="020B0503040401060103" pitchFamily="34" charset="77"/>
                <a:ea typeface="Calibri" panose="020F0502020204030204" pitchFamily="34" charset="0"/>
                <a:cs typeface="Times New Roman" panose="02020603050405020304" pitchFamily="18" charset="0"/>
              </a:rPr>
              <a:t>Your financial goals may change as your retirement draws closer, so you may need to regularly adjust your savings or investment strategy.</a:t>
            </a:r>
            <a:endParaRPr lang="en-PH"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FF0573C-F130-4D1E-A886-85FBB65D3A1B}" type="slidenum">
              <a:rPr lang="en-CA" smtClean="0"/>
              <a:pPr/>
              <a:t>18</a:t>
            </a:fld>
            <a:endParaRPr lang="en-CA" dirty="0"/>
          </a:p>
        </p:txBody>
      </p:sp>
    </p:spTree>
    <p:extLst>
      <p:ext uri="{BB962C8B-B14F-4D97-AF65-F5344CB8AC3E}">
        <p14:creationId xmlns:p14="http://schemas.microsoft.com/office/powerpoint/2010/main" val="9370513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Hopefully, these three strategies for investing in an election year can help you plan for your retirement. </a:t>
            </a:r>
          </a:p>
        </p:txBody>
      </p:sp>
      <p:sp>
        <p:nvSpPr>
          <p:cNvPr id="4" name="Slide Number Placeholder 3"/>
          <p:cNvSpPr>
            <a:spLocks noGrp="1"/>
          </p:cNvSpPr>
          <p:nvPr>
            <p:ph type="sldNum" sz="quarter" idx="5"/>
          </p:nvPr>
        </p:nvSpPr>
        <p:spPr/>
        <p:txBody>
          <a:bodyPr/>
          <a:lstStyle/>
          <a:p>
            <a:pPr marL="0" marR="0" lvl="0" indent="0" algn="r" defTabSz="514350" rtl="0" eaLnBrk="1" fontAlgn="auto" latinLnBrk="0" hangingPunct="1">
              <a:lnSpc>
                <a:spcPct val="100000"/>
              </a:lnSpc>
              <a:spcBef>
                <a:spcPts val="0"/>
              </a:spcBef>
              <a:spcAft>
                <a:spcPts val="0"/>
              </a:spcAft>
              <a:buClrTx/>
              <a:buSzTx/>
              <a:buFontTx/>
              <a:buNone/>
              <a:tabLst/>
              <a:defRPr/>
            </a:pPr>
            <a:fld id="{4FF0573C-F130-4D1E-A886-85FBB65D3A1B}" type="slidenum">
              <a:rPr kumimoji="0" lang="en-CA" sz="14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514350" rtl="0" eaLnBrk="1" fontAlgn="auto" latinLnBrk="0" hangingPunct="1">
                <a:lnSpc>
                  <a:spcPct val="100000"/>
                </a:lnSpc>
                <a:spcBef>
                  <a:spcPts val="0"/>
                </a:spcBef>
                <a:spcAft>
                  <a:spcPts val="0"/>
                </a:spcAft>
                <a:buClrTx/>
                <a:buSzTx/>
                <a:buFontTx/>
                <a:buNone/>
                <a:tabLst/>
                <a:defRPr/>
              </a:pPr>
              <a:t>19</a:t>
            </a:fld>
            <a:endParaRPr kumimoji="0" lang="en-CA" sz="14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9423160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t>National 401(k) Day is a great opportunity for you to think about saving for retirement. </a:t>
            </a:r>
          </a:p>
          <a:p>
            <a:pPr marL="0" indent="0">
              <a:buNone/>
            </a:pPr>
            <a:endParaRPr lang="en-US" sz="1200" dirty="0"/>
          </a:p>
          <a:p>
            <a:pPr marL="0" indent="0">
              <a:buNone/>
            </a:pPr>
            <a:r>
              <a:rPr lang="en-US" sz="1200" dirty="0"/>
              <a:t>Our discussion focuses on how the upcoming presidential election may have less of an impact on your retirement savings than you think. Tuning out the noise is the best approach you can take to keep your retirement plan on track.</a:t>
            </a:r>
          </a:p>
          <a:p>
            <a:pPr marL="0" indent="0">
              <a:buNone/>
            </a:pPr>
            <a:endParaRPr lang="en-US" sz="1200" dirty="0"/>
          </a:p>
          <a:p>
            <a:pPr marL="0" indent="0">
              <a:buNone/>
            </a:pPr>
            <a:r>
              <a:rPr lang="en-US" sz="1200" dirty="0"/>
              <a:t>We’ll share three strategies for investing in an election year. As we talk about each, it’s important to remember that one size doesn’t fit all. Everyone has different needs and goals, and it’s important to customize your planning.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F0573C-F130-4D1E-A886-85FBB65D3A1B}" type="slidenum">
              <a:rPr kumimoji="0" lang="en-CA" sz="14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CA" sz="14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0753156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dirty="0"/>
              <a:t>Now I’m going to share what you can do today to help ensure your retirement goals are on track.</a:t>
            </a:r>
          </a:p>
          <a:p>
            <a:endParaRPr lang="en-US" sz="800" b="0" dirty="0"/>
          </a:p>
          <a:p>
            <a:pPr marL="171450" indent="-171450">
              <a:buFont typeface="Arial" panose="020B0604020202020204" pitchFamily="34" charset="0"/>
              <a:buChar char="•"/>
            </a:pPr>
            <a:r>
              <a:rPr lang="en-US" sz="800" b="1" dirty="0"/>
              <a:t>Create a long-term strategy to build and maintain your savings—</a:t>
            </a:r>
            <a:r>
              <a:rPr lang="en-US" sz="800" b="0" dirty="0"/>
              <a:t>Saving for retirement isn’t easy, but if you start early and create a plan, you can build your savings over time to help you enjoy a comfortable retirement.</a:t>
            </a:r>
          </a:p>
          <a:p>
            <a:pPr marL="171450" indent="-171450">
              <a:buFont typeface="Arial" panose="020B0604020202020204" pitchFamily="34" charset="0"/>
              <a:buChar char="•"/>
            </a:pPr>
            <a:r>
              <a:rPr lang="en-US" sz="800" b="1" dirty="0"/>
              <a:t>Get to know what investing looks like in all market conditions—</a:t>
            </a:r>
            <a:r>
              <a:rPr lang="en-US" sz="800" b="0" dirty="0"/>
              <a:t>Our discussion today went into detail about how elections affect investments, but there are other market conditions, such as market volatility, that you should also learn about to understand how each condition potentially affects your retirement.</a:t>
            </a:r>
          </a:p>
          <a:p>
            <a:pPr marL="171450" indent="-171450">
              <a:buFont typeface="Arial" panose="020B0604020202020204" pitchFamily="34" charset="0"/>
              <a:buChar char="•"/>
            </a:pPr>
            <a:r>
              <a:rPr lang="en-US" sz="800" b="1" dirty="0"/>
              <a:t>Be prepared and stay calm—</a:t>
            </a:r>
            <a:r>
              <a:rPr lang="en-US" sz="800" b="0" dirty="0"/>
              <a:t>Overreacting is never a great strategy. By doing your homework and getting help along the way, you can keep your emotions out of any investment decisions.</a:t>
            </a:r>
          </a:p>
        </p:txBody>
      </p:sp>
      <p:sp>
        <p:nvSpPr>
          <p:cNvPr id="4" name="Slide Number Placeholder 3"/>
          <p:cNvSpPr>
            <a:spLocks noGrp="1"/>
          </p:cNvSpPr>
          <p:nvPr>
            <p:ph type="sldNum" sz="quarter" idx="5"/>
          </p:nvPr>
        </p:nvSpPr>
        <p:spPr/>
        <p:txBody>
          <a:bodyPr/>
          <a:lstStyle/>
          <a:p>
            <a:pPr marL="0" marR="0" lvl="0" indent="0" algn="r" defTabSz="514350" rtl="0" eaLnBrk="1" fontAlgn="auto" latinLnBrk="0" hangingPunct="1">
              <a:lnSpc>
                <a:spcPct val="100000"/>
              </a:lnSpc>
              <a:spcBef>
                <a:spcPts val="0"/>
              </a:spcBef>
              <a:spcAft>
                <a:spcPts val="0"/>
              </a:spcAft>
              <a:buClrTx/>
              <a:buSzTx/>
              <a:buFontTx/>
              <a:buNone/>
              <a:tabLst/>
              <a:defRPr/>
            </a:pPr>
            <a:fld id="{A5FAC21A-BE1B-416A-AE5D-491DBA763B7F}" type="slidenum">
              <a:rPr kumimoji="0" lang="en-US" sz="14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514350" rtl="0" eaLnBrk="1" fontAlgn="auto" latinLnBrk="0" hangingPunct="1">
                <a:lnSpc>
                  <a:spcPct val="100000"/>
                </a:lnSpc>
                <a:spcBef>
                  <a:spcPts val="0"/>
                </a:spcBef>
                <a:spcAft>
                  <a:spcPts val="0"/>
                </a:spcAft>
                <a:buClrTx/>
                <a:buSzTx/>
                <a:buFontTx/>
                <a:buNone/>
                <a:tabLst/>
                <a:defRPr/>
              </a:pPr>
              <a:t>20</a:t>
            </a:fld>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622813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Do you know what type of investor you are? Knowing this can help you adjust your retirement plan.</a:t>
            </a:r>
          </a:p>
          <a:p>
            <a:pPr marL="0" indent="0">
              <a:buFontTx/>
              <a:buNone/>
            </a:pPr>
            <a:endParaRPr lang="en-US" dirty="0"/>
          </a:p>
          <a:p>
            <a:pPr marL="0" indent="0">
              <a:buFontTx/>
              <a:buNone/>
            </a:pPr>
            <a:r>
              <a:rPr lang="en-US" dirty="0"/>
              <a:t>If you’re unsure of the type of investor you are, you can take John Hancock’s risk quiz by scanning the QR code on the screen, or you can access it at jhriskquiz.com for more information.</a:t>
            </a:r>
          </a:p>
        </p:txBody>
      </p:sp>
      <p:sp>
        <p:nvSpPr>
          <p:cNvPr id="4" name="Slide Number Placeholder 3"/>
          <p:cNvSpPr>
            <a:spLocks noGrp="1"/>
          </p:cNvSpPr>
          <p:nvPr>
            <p:ph type="sldNum" sz="quarter" idx="5"/>
          </p:nvPr>
        </p:nvSpPr>
        <p:spPr/>
        <p:txBody>
          <a:bodyPr/>
          <a:lstStyle/>
          <a:p>
            <a:pPr marL="0" marR="0" lvl="0" indent="0" algn="r" defTabSz="514350" rtl="0" eaLnBrk="1" fontAlgn="auto" latinLnBrk="0" hangingPunct="1">
              <a:lnSpc>
                <a:spcPct val="100000"/>
              </a:lnSpc>
              <a:spcBef>
                <a:spcPts val="0"/>
              </a:spcBef>
              <a:spcAft>
                <a:spcPts val="0"/>
              </a:spcAft>
              <a:buClrTx/>
              <a:buSzTx/>
              <a:buFontTx/>
              <a:buNone/>
              <a:tabLst/>
              <a:defRPr/>
            </a:pPr>
            <a:fld id="{4FF0573C-F130-4D1E-A886-85FBB65D3A1B}" type="slidenum">
              <a:rPr kumimoji="0" lang="en-CA" sz="14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514350" rtl="0" eaLnBrk="1" fontAlgn="auto" latinLnBrk="0" hangingPunct="1">
                <a:lnSpc>
                  <a:spcPct val="100000"/>
                </a:lnSpc>
                <a:spcBef>
                  <a:spcPts val="0"/>
                </a:spcBef>
                <a:spcAft>
                  <a:spcPts val="0"/>
                </a:spcAft>
                <a:buClrTx/>
                <a:buSzTx/>
                <a:buFontTx/>
                <a:buNone/>
                <a:tabLst/>
                <a:defRPr/>
              </a:pPr>
              <a:t>21</a:t>
            </a:fld>
            <a:endParaRPr kumimoji="0" lang="en-CA" sz="14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3046502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0" dirty="0"/>
              <a:t>401(k) Day is a great </a:t>
            </a:r>
            <a:r>
              <a:rPr lang="en-US" b="0" dirty="0">
                <a:solidFill>
                  <a:schemeClr val="tx1"/>
                </a:solidFill>
              </a:rPr>
              <a:t>reminder </a:t>
            </a:r>
            <a:r>
              <a:rPr lang="en-US" b="0" dirty="0"/>
              <a:t>to review your retirement plan and make sure it’s up to date. Keeping your information current is an important part of your retirement planning.</a:t>
            </a:r>
            <a:br>
              <a:rPr lang="en-US" b="0" dirty="0"/>
            </a:br>
            <a:br>
              <a:rPr lang="en-US" b="0" dirty="0"/>
            </a:br>
            <a:r>
              <a:rPr lang="en-US" b="0" dirty="0"/>
              <a:t>John Hancock’s retirement app helps meet you where you are in your financial journey. Using your phone, you can interact with your plan anytime, anywhere. Our app offers facial recognition and touch ID for convenient access to retirement plans and includes the ability to enroll, view account details, make changes, and use helpful financial tools that provide you with guidance on creating retirement saving strategies and setting financial priorities. </a:t>
            </a:r>
          </a:p>
          <a:p>
            <a:pPr marL="0" indent="0">
              <a:buNone/>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Register your account at myplan.johnhancock.com and keep your information current so you can stay on top of important plan details as your retirement account continues to grow.</a:t>
            </a:r>
          </a:p>
        </p:txBody>
      </p:sp>
      <p:sp>
        <p:nvSpPr>
          <p:cNvPr id="4" name="Slide Number Placeholder 3"/>
          <p:cNvSpPr>
            <a:spLocks noGrp="1"/>
          </p:cNvSpPr>
          <p:nvPr>
            <p:ph type="sldNum" sz="quarter" idx="5"/>
          </p:nvPr>
        </p:nvSpPr>
        <p:spPr/>
        <p:txBody>
          <a:bodyPr/>
          <a:lstStyle/>
          <a:p>
            <a:pPr marL="0" marR="0" lvl="0" indent="0" algn="r" defTabSz="514350" rtl="0" eaLnBrk="1" fontAlgn="auto" latinLnBrk="0" hangingPunct="1">
              <a:lnSpc>
                <a:spcPct val="100000"/>
              </a:lnSpc>
              <a:spcBef>
                <a:spcPts val="0"/>
              </a:spcBef>
              <a:spcAft>
                <a:spcPts val="0"/>
              </a:spcAft>
              <a:buClrTx/>
              <a:buSzTx/>
              <a:buFontTx/>
              <a:buNone/>
              <a:tabLst/>
              <a:defRPr/>
            </a:pPr>
            <a:fld id="{A5FAC21A-BE1B-416A-AE5D-491DBA763B7F}" type="slidenum">
              <a:rPr kumimoji="0" lang="en-US" sz="14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514350" rtl="0" eaLnBrk="1" fontAlgn="auto" latinLnBrk="0" hangingPunct="1">
                <a:lnSpc>
                  <a:spcPct val="100000"/>
                </a:lnSpc>
                <a:spcBef>
                  <a:spcPts val="0"/>
                </a:spcBef>
                <a:spcAft>
                  <a:spcPts val="0"/>
                </a:spcAft>
                <a:buClrTx/>
                <a:buSzTx/>
                <a:buFontTx/>
                <a:buNone/>
                <a:tabLst/>
                <a:defRPr/>
              </a:pPr>
              <a:t>22</a:t>
            </a:fld>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0264892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514350" rtl="0" eaLnBrk="1" fontAlgn="auto" latinLnBrk="0" hangingPunct="1">
              <a:lnSpc>
                <a:spcPct val="100000"/>
              </a:lnSpc>
              <a:spcBef>
                <a:spcPts val="0"/>
              </a:spcBef>
              <a:spcAft>
                <a:spcPts val="0"/>
              </a:spcAft>
              <a:buClrTx/>
              <a:buSzTx/>
              <a:buFontTx/>
              <a:buNone/>
              <a:tabLst/>
              <a:defRPr/>
            </a:pPr>
            <a:fld id="{4FF0573C-F130-4D1E-A886-85FBB65D3A1B}" type="slidenum">
              <a:rPr kumimoji="0" lang="en-CA" sz="14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514350" rtl="0" eaLnBrk="1" fontAlgn="auto" latinLnBrk="0" hangingPunct="1">
                <a:lnSpc>
                  <a:spcPct val="100000"/>
                </a:lnSpc>
                <a:spcBef>
                  <a:spcPts val="0"/>
                </a:spcBef>
                <a:spcAft>
                  <a:spcPts val="0"/>
                </a:spcAft>
                <a:buClrTx/>
                <a:buSzTx/>
                <a:buFontTx/>
                <a:buNone/>
                <a:tabLst/>
                <a:defRPr/>
              </a:pPr>
              <a:t>23</a:t>
            </a:fld>
            <a:endParaRPr kumimoji="0" lang="en-CA" sz="14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8829043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strategy is to understand the election’s impact —or lack of impact—on your investments. No matter what your political views may be, your best approach is to tune out the noise and not focus on the negative information being publicized on the election.</a:t>
            </a:r>
          </a:p>
        </p:txBody>
      </p:sp>
      <p:sp>
        <p:nvSpPr>
          <p:cNvPr id="4" name="Slide Number Placeholder 3"/>
          <p:cNvSpPr>
            <a:spLocks noGrp="1"/>
          </p:cNvSpPr>
          <p:nvPr>
            <p:ph type="sldNum" sz="quarter" idx="5"/>
          </p:nvPr>
        </p:nvSpPr>
        <p:spPr/>
        <p:txBody>
          <a:bodyPr/>
          <a:lstStyle/>
          <a:p>
            <a:fld id="{D4783B25-885A-4A45-9110-2B59FE90C481}" type="slidenum">
              <a:rPr lang="en-US" smtClean="0"/>
              <a:t>3</a:t>
            </a:fld>
            <a:endParaRPr lang="en-US"/>
          </a:p>
        </p:txBody>
      </p:sp>
    </p:spTree>
    <p:extLst>
      <p:ext uri="{BB962C8B-B14F-4D97-AF65-F5344CB8AC3E}">
        <p14:creationId xmlns:p14="http://schemas.microsoft.com/office/powerpoint/2010/main" val="27393040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Let’s take a quick look at what’s at stake in the 2024 election. </a:t>
            </a:r>
          </a:p>
          <a:p>
            <a:pPr algn="l"/>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Right now, Democrats control the White House and have a slim edge in the Senate. Republicans hold a narrow majority in the House. </a:t>
            </a:r>
          </a:p>
          <a:p>
            <a:pPr algn="l"/>
            <a:endParaRPr lang="en-US" dirty="0"/>
          </a:p>
          <a:p>
            <a:pPr algn="l"/>
            <a:r>
              <a:rPr lang="en-US" dirty="0"/>
              <a:t>The November election will decide who our next president is going to be.</a:t>
            </a:r>
          </a:p>
          <a:p>
            <a:pPr algn="l"/>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All 435 seats in the House of Representatives are up for reelection. </a:t>
            </a:r>
            <a:r>
              <a:rPr lang="en-US" b="0" i="0" dirty="0">
                <a:solidFill>
                  <a:srgbClr val="282B3E"/>
                </a:solidFill>
                <a:effectLst/>
                <a:latin typeface="Manulife JH Sans" panose="020B0503040401060103" pitchFamily="34" charset="0"/>
              </a:rPr>
              <a:t>Republicans have a 219 to 213 majority, with 3 vacancies.</a:t>
            </a:r>
          </a:p>
          <a:p>
            <a:pPr algn="l"/>
            <a:endParaRPr lang="en-US" dirty="0"/>
          </a:p>
          <a:p>
            <a:pPr algn="l"/>
            <a:r>
              <a:rPr lang="en-US" dirty="0"/>
              <a:t>In the Senate, 34 out of 100 seats are up for grabs. Of these open seats, 20 are currently held by Democrats, 11 by Republicans, and 3 independents who caucus with Democrats. Currently, there’s a</a:t>
            </a:r>
            <a:r>
              <a:rPr lang="en-US" b="0" i="0" dirty="0">
                <a:solidFill>
                  <a:srgbClr val="282B3E"/>
                </a:solidFill>
                <a:effectLst/>
                <a:latin typeface="Manulife JH Sans" panose="020B0503040401060103" pitchFamily="34" charset="0"/>
              </a:rPr>
              <a:t> 51/49 split, with Democrats narrowly maintaining control due to 3 independent senators who caucus with Democrats, effectively creating a majority.</a:t>
            </a:r>
          </a:p>
        </p:txBody>
      </p:sp>
      <p:sp>
        <p:nvSpPr>
          <p:cNvPr id="4" name="Slide Number Placeholder 3"/>
          <p:cNvSpPr>
            <a:spLocks noGrp="1"/>
          </p:cNvSpPr>
          <p:nvPr>
            <p:ph type="sldNum" sz="quarter" idx="5"/>
          </p:nvPr>
        </p:nvSpPr>
        <p:spPr/>
        <p:txBody>
          <a:bodyPr/>
          <a:lstStyle/>
          <a:p>
            <a:fld id="{D4783B25-885A-4A45-9110-2B59FE90C481}" type="slidenum">
              <a:rPr lang="en-US" smtClean="0"/>
              <a:t>4</a:t>
            </a:fld>
            <a:endParaRPr lang="en-US"/>
          </a:p>
        </p:txBody>
      </p:sp>
    </p:spTree>
    <p:extLst>
      <p:ext uri="{BB962C8B-B14F-4D97-AF65-F5344CB8AC3E}">
        <p14:creationId xmlns:p14="http://schemas.microsoft.com/office/powerpoint/2010/main" val="40371001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1200"/>
            <a:r>
              <a:rPr lang="en-US" sz="1800" b="0" i="0" u="none" strike="noStrike" baseline="0" dirty="0">
                <a:solidFill>
                  <a:srgbClr val="211D1E"/>
                </a:solidFill>
                <a:latin typeface="AvenirNext LT Com Regular"/>
              </a:rPr>
              <a:t>Investing during an election year can be tough on your nerves, and 2024 promises to be no different. Indeed, politics can elicit strong emotions and biases, but investors would be wise to tune out the noise and focus on the long term. </a:t>
            </a:r>
          </a:p>
          <a:p>
            <a:pPr marR="1200"/>
            <a:endParaRPr lang="en-US" sz="1800" b="0" i="0" u="none" strike="noStrike" baseline="0" dirty="0">
              <a:solidFill>
                <a:srgbClr val="211D1E"/>
              </a:solidFill>
              <a:latin typeface="AvenirNext LT Com Regular"/>
            </a:endParaRPr>
          </a:p>
          <a:p>
            <a:pPr marR="1200"/>
            <a:r>
              <a:rPr lang="en-US" sz="1800" b="0" i="0" u="none" strike="noStrike" baseline="0" dirty="0">
                <a:solidFill>
                  <a:srgbClr val="211D1E"/>
                </a:solidFill>
                <a:latin typeface="AvenirNext LT Com Regular"/>
              </a:rPr>
              <a:t>That’s because elections have, historically speaking, made essentially no difference when it comes to long-term investment returns. </a:t>
            </a:r>
          </a:p>
          <a:p>
            <a:pPr marR="1200"/>
            <a:endParaRPr lang="en-US" sz="1800" b="0" i="0" u="none" strike="noStrike" baseline="0" dirty="0">
              <a:solidFill>
                <a:srgbClr val="211D1E"/>
              </a:solidFill>
              <a:latin typeface="AvenirNext LT Com Regular"/>
            </a:endParaRPr>
          </a:p>
          <a:p>
            <a:pPr marR="1200"/>
            <a:r>
              <a:rPr lang="en-US" dirty="0"/>
              <a:t>What matter most is </a:t>
            </a:r>
            <a:r>
              <a:rPr lang="en-US" i="1" dirty="0"/>
              <a:t>staying</a:t>
            </a:r>
            <a:r>
              <a:rPr lang="en-US" dirty="0"/>
              <a:t> invested. A $1,000 investment in the S&amp;P 500 Index in January 1928 would have been worth more than $9.5 million at the end of 2023. During this time, there were eight Democrat and seven Republican presidents. </a:t>
            </a:r>
          </a:p>
          <a:p>
            <a:pPr marR="1200"/>
            <a:endParaRPr lang="en-US" dirty="0"/>
          </a:p>
        </p:txBody>
      </p:sp>
      <p:sp>
        <p:nvSpPr>
          <p:cNvPr id="4" name="Slide Number Placeholder 3"/>
          <p:cNvSpPr>
            <a:spLocks noGrp="1"/>
          </p:cNvSpPr>
          <p:nvPr>
            <p:ph type="sldNum" sz="quarter" idx="5"/>
          </p:nvPr>
        </p:nvSpPr>
        <p:spPr/>
        <p:txBody>
          <a:bodyPr/>
          <a:lstStyle/>
          <a:p>
            <a:fld id="{D4783B25-885A-4A45-9110-2B59FE90C481}" type="slidenum">
              <a:rPr lang="en-US" smtClean="0"/>
              <a:t>5</a:t>
            </a:fld>
            <a:endParaRPr lang="en-US"/>
          </a:p>
        </p:txBody>
      </p:sp>
    </p:spTree>
    <p:extLst>
      <p:ext uri="{BB962C8B-B14F-4D97-AF65-F5344CB8AC3E}">
        <p14:creationId xmlns:p14="http://schemas.microsoft.com/office/powerpoint/2010/main" val="7098644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FFFFFF"/>
                </a:solidFill>
                <a:effectLst/>
                <a:latin typeface="Manulife JH Sans" panose="020B0503040401060103" pitchFamily="34" charset="0"/>
              </a:rPr>
              <a:t>Financial markets have generally shown resilience during four-year presidential election cycles. Changes in which political party controls the White House and Congress appear to have little discernable difference on long-term stock market performance. While election seasons can stir up strong emotions in investors and drive market volatility, trying to time the markets or make investment decisions based on perceived election trends could prove unwise versus simply investing for the long term.</a:t>
            </a:r>
          </a:p>
          <a:p>
            <a:endParaRPr lang="en-US" b="0" i="0" dirty="0">
              <a:solidFill>
                <a:srgbClr val="FFFFFF"/>
              </a:solidFill>
              <a:effectLst/>
              <a:latin typeface="Manulife JH Sans" panose="020B05030404010601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FFFFFF"/>
                </a:solidFill>
                <a:effectLst/>
                <a:latin typeface="Manulife JH Sans" panose="020B0503040401060103" pitchFamily="34" charset="0"/>
              </a:rPr>
              <a:t>As the chart shows, between 1928 and 2023, the S&amp;P 500 Index had a negative return during an election year only four times.</a:t>
            </a:r>
          </a:p>
        </p:txBody>
      </p:sp>
      <p:sp>
        <p:nvSpPr>
          <p:cNvPr id="4" name="Slide Number Placeholder 3"/>
          <p:cNvSpPr>
            <a:spLocks noGrp="1"/>
          </p:cNvSpPr>
          <p:nvPr>
            <p:ph type="sldNum" sz="quarter" idx="5"/>
          </p:nvPr>
        </p:nvSpPr>
        <p:spPr/>
        <p:txBody>
          <a:bodyPr/>
          <a:lstStyle/>
          <a:p>
            <a:fld id="{D4783B25-885A-4A45-9110-2B59FE90C481}" type="slidenum">
              <a:rPr lang="en-US" smtClean="0"/>
              <a:t>6</a:t>
            </a:fld>
            <a:endParaRPr lang="en-US"/>
          </a:p>
        </p:txBody>
      </p:sp>
    </p:spTree>
    <p:extLst>
      <p:ext uri="{BB962C8B-B14F-4D97-AF65-F5344CB8AC3E}">
        <p14:creationId xmlns:p14="http://schemas.microsoft.com/office/powerpoint/2010/main" val="36755172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happens when we look beyond presidential administrations to include Congress? After all, they hold the </a:t>
            </a:r>
            <a:r>
              <a:rPr lang="en-US" i="1" dirty="0"/>
              <a:t>power of the purse</a:t>
            </a:r>
            <a:r>
              <a:rPr lang="en-US" dirty="0"/>
              <a:t>.</a:t>
            </a:r>
          </a:p>
          <a:p>
            <a:endParaRPr lang="en-US" dirty="0"/>
          </a:p>
          <a:p>
            <a:r>
              <a:rPr lang="en-US" dirty="0"/>
              <a:t>Let’s see how the S&amp;P 500 Index performed since 1933 when different parties are in power. When there’s a sweep, which means one party controls both the presidency and Congress, Democratic sweeps outperform Republican sweeps at a 12% average rate of return versus 11%. </a:t>
            </a:r>
          </a:p>
          <a:p>
            <a:endParaRPr lang="en-US" dirty="0"/>
          </a:p>
          <a:p>
            <a:r>
              <a:rPr lang="en-US" dirty="0"/>
              <a:t>When there’s a split Congress, Democrats outperform at 18% average annual rate of return of 2% for Republicans. </a:t>
            </a:r>
          </a:p>
          <a:p>
            <a:endParaRPr lang="en-US" dirty="0"/>
          </a:p>
          <a:p>
            <a:r>
              <a:rPr lang="en-US" dirty="0"/>
              <a:t>What about if one party is in the White House and the other controls Congress? Democratic administrations outperform Republican’s with a 15% average rate of return versus a 7% average rate of return.</a:t>
            </a:r>
          </a:p>
          <a:p>
            <a:endParaRPr lang="en-US" dirty="0"/>
          </a:p>
          <a:p>
            <a:r>
              <a:rPr lang="en-US" dirty="0"/>
              <a:t>There’s one final point on the effect of politics on the market. By no means are we suggesting that markets perform better under certain types of government. In reality, the world is much more complex. </a:t>
            </a:r>
          </a:p>
        </p:txBody>
      </p:sp>
      <p:sp>
        <p:nvSpPr>
          <p:cNvPr id="4" name="Slide Number Placeholder 3"/>
          <p:cNvSpPr>
            <a:spLocks noGrp="1"/>
          </p:cNvSpPr>
          <p:nvPr>
            <p:ph type="sldNum" sz="quarter" idx="5"/>
          </p:nvPr>
        </p:nvSpPr>
        <p:spPr/>
        <p:txBody>
          <a:bodyPr/>
          <a:lstStyle/>
          <a:p>
            <a:pPr>
              <a:defRPr/>
            </a:pPr>
            <a:fld id="{2BF9171A-3417-4AA4-BC2D-51CD6AFA3964}" type="slidenum">
              <a:rPr lang="en-US" altLang="en-US" smtClean="0"/>
              <a:pPr>
                <a:defRPr/>
              </a:pPr>
              <a:t>7</a:t>
            </a:fld>
            <a:endParaRPr lang="en-US" altLang="en-US"/>
          </a:p>
        </p:txBody>
      </p:sp>
    </p:spTree>
    <p:extLst>
      <p:ext uri="{BB962C8B-B14F-4D97-AF65-F5344CB8AC3E}">
        <p14:creationId xmlns:p14="http://schemas.microsoft.com/office/powerpoint/2010/main" val="325460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1200"/>
            <a:r>
              <a:rPr lang="en-US" sz="1800" b="0" i="0" u="none" strike="noStrike" baseline="0" dirty="0">
                <a:solidFill>
                  <a:srgbClr val="211D1E"/>
                </a:solidFill>
                <a:latin typeface="AvenirNext LT Com Regular"/>
              </a:rPr>
              <a:t>What this historical perspective tells us is that the best way to invest in an election year has rarely been by staying on the sidelines. </a:t>
            </a:r>
          </a:p>
          <a:p>
            <a:pPr marR="1200"/>
            <a:endParaRPr lang="en-US" sz="1800" b="0" i="0" u="none" strike="noStrike" baseline="0" dirty="0">
              <a:solidFill>
                <a:srgbClr val="211D1E"/>
              </a:solidFill>
              <a:latin typeface="AvenirNext LT Com Regular"/>
            </a:endParaRPr>
          </a:p>
          <a:p>
            <a:pPr marR="1200"/>
            <a:r>
              <a:rPr lang="en-US" sz="1800" b="0" i="0" u="none" strike="noStrike" baseline="0" dirty="0">
                <a:solidFill>
                  <a:srgbClr val="211D1E"/>
                </a:solidFill>
                <a:latin typeface="AvenirNext LT Com Regular"/>
              </a:rPr>
              <a:t>To verify this, we looked at three hypothetical investors, each with a different investment approach. Then we calculated the ending value of each of their portfolios during the last 24 election cycles, assuming a four-year holding period. </a:t>
            </a:r>
          </a:p>
          <a:p>
            <a:pPr marR="1200"/>
            <a:endParaRPr lang="en-US" sz="1800" b="0" i="0" u="none" strike="noStrike" baseline="0" dirty="0">
              <a:solidFill>
                <a:srgbClr val="211D1E"/>
              </a:solidFill>
              <a:latin typeface="AvenirNext LT Com Regular"/>
            </a:endParaRPr>
          </a:p>
          <a:p>
            <a:pPr marR="1200"/>
            <a:r>
              <a:rPr lang="en-US" sz="1800" b="0" i="0" u="none" strike="noStrike" baseline="0" dirty="0">
                <a:solidFill>
                  <a:srgbClr val="211D1E"/>
                </a:solidFill>
                <a:latin typeface="AvenirNext LT Com Regular"/>
              </a:rPr>
              <a:t>The investor who stayed on the sidelines had the worst outcome 14 times and the best outcome only 4 times. Meanwhile, investors who were fully invested or made monthly contributions to a 401(k), for example, during election years came out on top. These investors had higher average portfolio balances in the full period and more frequently outpaced investors who stayed in cash longer. </a:t>
            </a:r>
          </a:p>
          <a:p>
            <a:pPr marR="1200"/>
            <a:endParaRPr lang="en-US" sz="1800" b="0" i="0" u="none" strike="noStrike" baseline="0" dirty="0">
              <a:solidFill>
                <a:srgbClr val="211D1E"/>
              </a:solidFill>
              <a:latin typeface="AvenirNext LT Com Regular"/>
            </a:endParaRPr>
          </a:p>
          <a:p>
            <a:pPr marR="1200"/>
            <a:r>
              <a:rPr lang="en-US" sz="1800" b="0" i="0" u="none" strike="noStrike" baseline="0" dirty="0">
                <a:solidFill>
                  <a:srgbClr val="211D1E"/>
                </a:solidFill>
                <a:latin typeface="AvenirNext LT Com Regular"/>
              </a:rPr>
              <a:t>Sticking with a sound long-term investment plan based on your investment objectives is usually the best course of action. Whether that strategy is to be fully invested throughout the year or invest on a regular basis, the bottom line is that investors should avoid market timing around politics. As is often the case with investing, the key is to put aside short-term noise and focus on long-term goals. </a:t>
            </a:r>
            <a:endParaRPr lang="en-US" sz="1200" b="0" i="0" u="none" strike="noStrike" baseline="0" dirty="0">
              <a:latin typeface="ManulifeJHSansOptimized-Light"/>
            </a:endParaRPr>
          </a:p>
        </p:txBody>
      </p:sp>
      <p:sp>
        <p:nvSpPr>
          <p:cNvPr id="4" name="Slide Number Placeholder 3"/>
          <p:cNvSpPr>
            <a:spLocks noGrp="1"/>
          </p:cNvSpPr>
          <p:nvPr>
            <p:ph type="sldNum" sz="quarter" idx="5"/>
          </p:nvPr>
        </p:nvSpPr>
        <p:spPr/>
        <p:txBody>
          <a:bodyPr/>
          <a:lstStyle/>
          <a:p>
            <a:fld id="{D4783B25-885A-4A45-9110-2B59FE90C481}" type="slidenum">
              <a:rPr lang="en-US" smtClean="0"/>
              <a:t>8</a:t>
            </a:fld>
            <a:endParaRPr lang="en-US"/>
          </a:p>
        </p:txBody>
      </p:sp>
    </p:spTree>
    <p:extLst>
      <p:ext uri="{BB962C8B-B14F-4D97-AF65-F5344CB8AC3E}">
        <p14:creationId xmlns:p14="http://schemas.microsoft.com/office/powerpoint/2010/main" val="16275220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6">
            <a:extLst>
              <a:ext uri="{FF2B5EF4-FFF2-40B4-BE49-F238E27FC236}">
                <a16:creationId xmlns:a16="http://schemas.microsoft.com/office/drawing/2014/main" id="{9CDF4995-619A-4DEB-99B9-236A12A42875}"/>
              </a:ext>
            </a:extLst>
          </p:cNvPr>
          <p:cNvSpPr>
            <a:spLocks noGrp="1" noRot="1" noChangeAspect="1" noChangeArrowheads="1" noTextEdit="1"/>
          </p:cNvSpPr>
          <p:nvPr>
            <p:ph type="sldImg"/>
          </p:nvPr>
        </p:nvSpPr>
        <p:spPr>
          <a:ln/>
        </p:spPr>
      </p:sp>
      <p:sp>
        <p:nvSpPr>
          <p:cNvPr id="56323" name="Rectangle 7">
            <a:extLst>
              <a:ext uri="{FF2B5EF4-FFF2-40B4-BE49-F238E27FC236}">
                <a16:creationId xmlns:a16="http://schemas.microsoft.com/office/drawing/2014/main" id="{C6B2DA57-9DD5-4672-8DF0-20F181023922}"/>
              </a:ext>
            </a:extLst>
          </p:cNvPr>
          <p:cNvSpPr>
            <a:spLocks noGrp="1" noChangeArrowheads="1"/>
          </p:cNvSpPr>
          <p:nvPr>
            <p:ph type="body" idx="1"/>
          </p:nvPr>
        </p:nvSpPr>
        <p:spPr/>
        <p:txBody>
          <a:bodyPr/>
          <a:lstStyle/>
          <a:p>
            <a:pPr algn="l">
              <a:defRPr/>
            </a:pPr>
            <a:r>
              <a:rPr lang="en-US" dirty="0"/>
              <a:t>You may be wondering if there’s a right time or a wrong time to invest.</a:t>
            </a:r>
          </a:p>
          <a:p>
            <a:pPr algn="l">
              <a:defRPr/>
            </a:pPr>
            <a:endParaRPr lang="en-US" dirty="0"/>
          </a:p>
          <a:p>
            <a:pPr algn="l">
              <a:defRPr/>
            </a:pPr>
            <a:r>
              <a:rPr lang="en-US" dirty="0"/>
              <a:t>We learned that, on average, presidential election cycles, which often worry investors, have been positive for stocks, much more often than they’ve been negative. </a:t>
            </a:r>
          </a:p>
          <a:p>
            <a:pPr algn="l">
              <a:defRPr/>
            </a:pPr>
            <a:endParaRPr lang="en-US" dirty="0"/>
          </a:p>
          <a:p>
            <a:pPr algn="l">
              <a:defRPr/>
            </a:pPr>
            <a:r>
              <a:rPr lang="en-US" dirty="0"/>
              <a:t>Additionally, we looked at different geopolitical crises and learned that despite how scary it feels when you’re in a crisis, the markets eventually recover.</a:t>
            </a:r>
          </a:p>
          <a:p>
            <a:pPr algn="l">
              <a:defRPr/>
            </a:pPr>
            <a:endParaRPr lang="en-US" dirty="0"/>
          </a:p>
          <a:p>
            <a:pPr algn="l">
              <a:defRPr/>
            </a:pPr>
            <a:r>
              <a:rPr lang="en-US" dirty="0"/>
              <a:t>We also talked about the recent unprecedented volatility and showed you with actual data that even if you invested at the worst time, you still made money in the long run </a:t>
            </a:r>
            <a:r>
              <a:rPr lang="en-US" i="1" dirty="0"/>
              <a:t>if</a:t>
            </a:r>
            <a:r>
              <a:rPr lang="en-US" dirty="0"/>
              <a:t> you stayed invested.</a:t>
            </a:r>
          </a:p>
          <a:p>
            <a:pPr algn="l">
              <a:defRPr/>
            </a:pPr>
            <a:endParaRPr lang="en-US" dirty="0"/>
          </a:p>
          <a:p>
            <a:pPr algn="l">
              <a:defRPr/>
            </a:pPr>
            <a:r>
              <a:rPr lang="en-US" dirty="0"/>
              <a:t>So what’s the answer then to the question of whether there’s a right time or a wrong time to invest?</a:t>
            </a:r>
          </a:p>
          <a:p>
            <a:pPr algn="l">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According to Sir John Templeton (1912–2008), an American-born British investor who founded Templeton Funds, which is now Franklin Templeton, “The best time to invest is when you have the money!”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Your answer then is to listen to his advice. The right time for you to invest is whenever you have </a:t>
            </a:r>
            <a:r>
              <a:rPr lang="en-US" i="1" dirty="0"/>
              <a:t>any</a:t>
            </a:r>
            <a:r>
              <a:rPr lang="en-US" dirty="0"/>
              <a:t> amount of money to put aside.</a:t>
            </a:r>
          </a:p>
        </p:txBody>
      </p:sp>
    </p:spTree>
    <p:extLst>
      <p:ext uri="{BB962C8B-B14F-4D97-AF65-F5344CB8AC3E}">
        <p14:creationId xmlns:p14="http://schemas.microsoft.com/office/powerpoint/2010/main" val="24140293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28.emf"/><Relationship Id="rId3" Type="http://schemas.openxmlformats.org/officeDocument/2006/relationships/image" Target="../media/image23.emf"/><Relationship Id="rId7" Type="http://schemas.openxmlformats.org/officeDocument/2006/relationships/image" Target="../media/image27.emf"/><Relationship Id="rId2" Type="http://schemas.openxmlformats.org/officeDocument/2006/relationships/image" Target="../media/image22.emf"/><Relationship Id="rId1" Type="http://schemas.openxmlformats.org/officeDocument/2006/relationships/slideMaster" Target="../slideMasters/slideMaster2.xml"/><Relationship Id="rId6" Type="http://schemas.openxmlformats.org/officeDocument/2006/relationships/image" Target="../media/image26.emf"/><Relationship Id="rId5" Type="http://schemas.openxmlformats.org/officeDocument/2006/relationships/image" Target="../media/image25.emf"/><Relationship Id="rId4" Type="http://schemas.openxmlformats.org/officeDocument/2006/relationships/image" Target="../media/image24.emf"/><Relationship Id="rId9" Type="http://schemas.openxmlformats.org/officeDocument/2006/relationships/image" Target="../media/image29.emf"/></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79FD9-D925-45D9-A7DA-662A6E696EAA}"/>
              </a:ext>
            </a:extLst>
          </p:cNvPr>
          <p:cNvSpPr>
            <a:spLocks noGrp="1"/>
          </p:cNvSpPr>
          <p:nvPr>
            <p:ph type="ctrTitle" hasCustomPrompt="1"/>
          </p:nvPr>
        </p:nvSpPr>
        <p:spPr>
          <a:xfrm>
            <a:off x="455732" y="737668"/>
            <a:ext cx="7322969" cy="3438682"/>
          </a:xfrm>
        </p:spPr>
        <p:txBody>
          <a:bodyPr anchor="ctr">
            <a:normAutofit/>
          </a:bodyPr>
          <a:lstStyle>
            <a:lvl1pPr algn="l">
              <a:lnSpc>
                <a:spcPct val="95000"/>
              </a:lnSpc>
              <a:defRPr sz="7201"/>
            </a:lvl1pPr>
          </a:lstStyle>
          <a:p>
            <a:r>
              <a:rPr lang="en-US" noProof="0" dirty="0"/>
              <a:t>Title of </a:t>
            </a:r>
            <a:br>
              <a:rPr lang="en-US" noProof="0" dirty="0"/>
            </a:br>
            <a:r>
              <a:rPr lang="en-US" noProof="0" dirty="0"/>
              <a:t>presentation</a:t>
            </a:r>
          </a:p>
        </p:txBody>
      </p:sp>
      <p:sp>
        <p:nvSpPr>
          <p:cNvPr id="3" name="Subtitle 2">
            <a:extLst>
              <a:ext uri="{FF2B5EF4-FFF2-40B4-BE49-F238E27FC236}">
                <a16:creationId xmlns:a16="http://schemas.microsoft.com/office/drawing/2014/main" id="{C76218ED-EAF3-4B2E-B594-07CC7613C3D4}"/>
              </a:ext>
            </a:extLst>
          </p:cNvPr>
          <p:cNvSpPr>
            <a:spLocks noGrp="1"/>
          </p:cNvSpPr>
          <p:nvPr>
            <p:ph type="subTitle" idx="1" hasCustomPrompt="1"/>
          </p:nvPr>
        </p:nvSpPr>
        <p:spPr>
          <a:xfrm>
            <a:off x="455732" y="4789256"/>
            <a:ext cx="7322969" cy="407584"/>
          </a:xfrm>
        </p:spPr>
        <p:txBody>
          <a:bodyPr anchor="b"/>
          <a:lstStyle>
            <a:lvl1pPr marL="0" indent="0" algn="l">
              <a:buNone/>
              <a:defRPr sz="1400">
                <a:solidFill>
                  <a:schemeClr val="tx1"/>
                </a:solidFill>
                <a:latin typeface="+mn-lt"/>
              </a:defRPr>
            </a:lvl1pPr>
            <a:lvl2pPr marL="456996" indent="0" algn="r">
              <a:buNone/>
              <a:defRPr sz="1200">
                <a:solidFill>
                  <a:schemeClr val="tx1"/>
                </a:solidFill>
              </a:defRPr>
            </a:lvl2pPr>
            <a:lvl3pPr marL="913993" indent="0" algn="r">
              <a:buNone/>
              <a:defRPr sz="1200">
                <a:solidFill>
                  <a:schemeClr val="tx1"/>
                </a:solidFill>
              </a:defRPr>
            </a:lvl3pPr>
            <a:lvl4pPr marL="1370989" indent="0" algn="r">
              <a:buNone/>
              <a:defRPr sz="1200">
                <a:solidFill>
                  <a:schemeClr val="tx1"/>
                </a:solidFill>
              </a:defRPr>
            </a:lvl4pPr>
            <a:lvl5pPr marL="1827984" indent="0" algn="r">
              <a:buNone/>
              <a:defRPr sz="1200">
                <a:solidFill>
                  <a:schemeClr val="tx1"/>
                </a:solidFill>
              </a:defRPr>
            </a:lvl5pPr>
            <a:lvl6pPr marL="2284981" indent="0" algn="r">
              <a:buNone/>
              <a:defRPr sz="1200">
                <a:solidFill>
                  <a:schemeClr val="tx1"/>
                </a:solidFill>
              </a:defRPr>
            </a:lvl6pPr>
            <a:lvl7pPr marL="2741977" indent="0" algn="r">
              <a:buNone/>
              <a:defRPr sz="1200">
                <a:solidFill>
                  <a:schemeClr val="tx1"/>
                </a:solidFill>
              </a:defRPr>
            </a:lvl7pPr>
            <a:lvl8pPr marL="3198972" indent="0" algn="r">
              <a:buNone/>
              <a:defRPr sz="1200">
                <a:solidFill>
                  <a:schemeClr val="tx1"/>
                </a:solidFill>
              </a:defRPr>
            </a:lvl8pPr>
            <a:lvl9pPr marL="3655968" indent="0" algn="r">
              <a:buNone/>
              <a:defRPr sz="1200">
                <a:solidFill>
                  <a:schemeClr val="tx1"/>
                </a:solidFill>
              </a:defRPr>
            </a:lvl9pPr>
          </a:lstStyle>
          <a:p>
            <a:r>
              <a:rPr lang="en-US" noProof="0"/>
              <a:t>Presenter Full Name</a:t>
            </a:r>
          </a:p>
        </p:txBody>
      </p:sp>
      <p:sp>
        <p:nvSpPr>
          <p:cNvPr id="4" name="Date Placeholder 3">
            <a:extLst>
              <a:ext uri="{FF2B5EF4-FFF2-40B4-BE49-F238E27FC236}">
                <a16:creationId xmlns:a16="http://schemas.microsoft.com/office/drawing/2014/main" id="{7179E835-F42F-4EB7-9CF0-61AE2C509E9A}"/>
              </a:ext>
            </a:extLst>
          </p:cNvPr>
          <p:cNvSpPr>
            <a:spLocks noGrp="1"/>
          </p:cNvSpPr>
          <p:nvPr>
            <p:ph type="dt" sz="half" idx="10"/>
          </p:nvPr>
        </p:nvSpPr>
        <p:spPr bwMode="black">
          <a:xfrm>
            <a:off x="455735" y="5459994"/>
            <a:ext cx="7322967" cy="267194"/>
          </a:xfrm>
        </p:spPr>
        <p:txBody>
          <a:bodyPr anchor="t"/>
          <a:lstStyle>
            <a:lvl1pPr algn="l">
              <a:defRPr sz="1400">
                <a:solidFill>
                  <a:schemeClr val="tx1"/>
                </a:solidFill>
                <a:latin typeface="+mn-lt"/>
              </a:defRPr>
            </a:lvl1pPr>
          </a:lstStyle>
          <a:p>
            <a:fld id="{ED3FA57E-F3C9-4422-B7DF-F56B8E1A49EB}" type="datetime4">
              <a:rPr lang="en-US" noProof="0" smtClean="0"/>
              <a:t>August 23, 2024</a:t>
            </a:fld>
            <a:endParaRPr lang="en-US" noProof="0"/>
          </a:p>
        </p:txBody>
      </p:sp>
      <p:sp>
        <p:nvSpPr>
          <p:cNvPr id="5" name="Footer Placeholder 4">
            <a:extLst>
              <a:ext uri="{FF2B5EF4-FFF2-40B4-BE49-F238E27FC236}">
                <a16:creationId xmlns:a16="http://schemas.microsoft.com/office/drawing/2014/main" id="{AFBA3F65-764D-4A7E-A10B-5BE344887127}"/>
              </a:ext>
            </a:extLst>
          </p:cNvPr>
          <p:cNvSpPr>
            <a:spLocks noGrp="1"/>
          </p:cNvSpPr>
          <p:nvPr>
            <p:ph type="ftr" sz="quarter" idx="11"/>
          </p:nvPr>
        </p:nvSpPr>
        <p:spPr>
          <a:xfrm>
            <a:off x="455732" y="7010404"/>
            <a:ext cx="11283595" cy="45719"/>
          </a:xfrm>
          <a:prstGeom prst="rect">
            <a:avLst/>
          </a:prstGeom>
        </p:spPr>
        <p:txBody>
          <a:bodyPr/>
          <a:lstStyle/>
          <a:p>
            <a:endParaRPr lang="en-CA" dirty="0"/>
          </a:p>
        </p:txBody>
      </p:sp>
      <p:sp>
        <p:nvSpPr>
          <p:cNvPr id="6" name="Slide Number Placeholder 5">
            <a:extLst>
              <a:ext uri="{FF2B5EF4-FFF2-40B4-BE49-F238E27FC236}">
                <a16:creationId xmlns:a16="http://schemas.microsoft.com/office/drawing/2014/main" id="{9C867EB5-B07A-46BB-AD80-255361B7A403}"/>
              </a:ext>
            </a:extLst>
          </p:cNvPr>
          <p:cNvSpPr>
            <a:spLocks noGrp="1"/>
          </p:cNvSpPr>
          <p:nvPr>
            <p:ph type="sldNum" sz="quarter" idx="12"/>
          </p:nvPr>
        </p:nvSpPr>
        <p:spPr bwMode="white">
          <a:xfrm>
            <a:off x="11743955" y="7010398"/>
            <a:ext cx="448046" cy="45720"/>
          </a:xfrm>
        </p:spPr>
        <p:txBody>
          <a:bodyPr/>
          <a:lstStyle>
            <a:lvl1pPr>
              <a:defRPr sz="178">
                <a:solidFill>
                  <a:srgbClr val="E6E6E6"/>
                </a:solidFill>
              </a:defRPr>
            </a:lvl1pPr>
          </a:lstStyle>
          <a:p>
            <a:fld id="{63CCAC63-48FA-4D87-8511-FFBEA58AD00F}" type="slidenum">
              <a:rPr lang="en-CA" smtClean="0"/>
              <a:pPr/>
              <a:t>‹#›</a:t>
            </a:fld>
            <a:endParaRPr lang="en-CA" dirty="0"/>
          </a:p>
        </p:txBody>
      </p:sp>
    </p:spTree>
    <p:extLst>
      <p:ext uri="{BB962C8B-B14F-4D97-AF65-F5344CB8AC3E}">
        <p14:creationId xmlns:p14="http://schemas.microsoft.com/office/powerpoint/2010/main" val="3833517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hapter 3">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39026" y="780239"/>
            <a:ext cx="11283595" cy="4771958"/>
          </a:xfrm>
        </p:spPr>
        <p:txBody>
          <a:bodyPr anchor="ctr">
            <a:normAutofit/>
          </a:bodyPr>
          <a:lstStyle>
            <a:lvl1pPr>
              <a:defRPr sz="7201">
                <a:solidFill>
                  <a:schemeClr val="tx1"/>
                </a:solidFill>
              </a:defRPr>
            </a:lvl1pPr>
          </a:lstStyle>
          <a:p>
            <a:r>
              <a:rPr lang="en-US" noProof="0"/>
              <a:t>Chapter slide</a:t>
            </a:r>
          </a:p>
        </p:txBody>
      </p:sp>
      <p:sp>
        <p:nvSpPr>
          <p:cNvPr id="2" name="Date Placeholder 1"/>
          <p:cNvSpPr>
            <a:spLocks noGrp="1"/>
          </p:cNvSpPr>
          <p:nvPr>
            <p:ph type="dt" sz="half" idx="10"/>
          </p:nvPr>
        </p:nvSpPr>
        <p:spPr/>
        <p:txBody>
          <a:bodyPr/>
          <a:lstStyle>
            <a:lvl1pPr>
              <a:defRPr>
                <a:solidFill>
                  <a:schemeClr val="bg1"/>
                </a:solidFill>
              </a:defRPr>
            </a:lvl1pPr>
          </a:lstStyle>
          <a:p>
            <a:fld id="{51C1510D-34D1-4B3A-9459-3FC94A26D1AA}" type="datetime4">
              <a:rPr lang="en-CA" smtClean="0"/>
              <a:t>August 23, 2024</a:t>
            </a:fld>
            <a:endParaRPr lang="en-US"/>
          </a:p>
        </p:txBody>
      </p:sp>
      <p:sp>
        <p:nvSpPr>
          <p:cNvPr id="3" name="Footer Placeholder 2"/>
          <p:cNvSpPr>
            <a:spLocks noGrp="1"/>
          </p:cNvSpPr>
          <p:nvPr>
            <p:ph type="ftr" sz="quarter" idx="11"/>
          </p:nvPr>
        </p:nvSpPr>
        <p:spPr>
          <a:xfrm>
            <a:off x="455732" y="7010404"/>
            <a:ext cx="11283595" cy="45719"/>
          </a:xfrm>
          <a:prstGeom prst="rect">
            <a:avLst/>
          </a:prstGeom>
        </p:spPr>
        <p:txBody>
          <a:bodyPr/>
          <a:lstStyle/>
          <a:p>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BB333B34-C87C-402E-ABB0-13B7C9DEBBC4}" type="slidenum">
              <a:rPr lang="en-CA" smtClean="0"/>
              <a:pPr/>
              <a:t>‹#›</a:t>
            </a:fld>
            <a:endParaRPr lang="en-CA"/>
          </a:p>
        </p:txBody>
      </p:sp>
    </p:spTree>
    <p:extLst>
      <p:ext uri="{BB962C8B-B14F-4D97-AF65-F5344CB8AC3E}">
        <p14:creationId xmlns:p14="http://schemas.microsoft.com/office/powerpoint/2010/main" val="1000358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6465" y="472438"/>
            <a:ext cx="11277490" cy="792167"/>
          </a:xfrm>
        </p:spPr>
        <p:txBody>
          <a:bodyPr/>
          <a:lstStyle/>
          <a:p>
            <a:r>
              <a:rPr lang="en-US" noProof="0"/>
              <a:t>Slide title</a:t>
            </a:r>
          </a:p>
        </p:txBody>
      </p:sp>
      <p:sp>
        <p:nvSpPr>
          <p:cNvPr id="3" name="Date Placeholder 2"/>
          <p:cNvSpPr>
            <a:spLocks noGrp="1"/>
          </p:cNvSpPr>
          <p:nvPr>
            <p:ph type="dt" sz="half" idx="10"/>
          </p:nvPr>
        </p:nvSpPr>
        <p:spPr/>
        <p:txBody>
          <a:bodyPr/>
          <a:lstStyle/>
          <a:p>
            <a:fld id="{A37F1619-AA93-4060-BD60-C576B19528E8}" type="datetime4">
              <a:rPr lang="en-CA" smtClean="0"/>
              <a:t>August 23, 2024</a:t>
            </a:fld>
            <a:endParaRPr/>
          </a:p>
        </p:txBody>
      </p:sp>
      <p:sp>
        <p:nvSpPr>
          <p:cNvPr id="4" name="Footer Placeholder 3"/>
          <p:cNvSpPr>
            <a:spLocks noGrp="1"/>
          </p:cNvSpPr>
          <p:nvPr>
            <p:ph type="ftr" sz="quarter" idx="11"/>
          </p:nvPr>
        </p:nvSpPr>
        <p:spPr>
          <a:xfrm>
            <a:off x="455732" y="7010404"/>
            <a:ext cx="11283595" cy="45719"/>
          </a:xfrm>
          <a:prstGeom prst="rect">
            <a:avLst/>
          </a:prstGeom>
        </p:spPr>
        <p:txBody>
          <a:bodyPr/>
          <a:lstStyle/>
          <a:p>
            <a:endParaRPr/>
          </a:p>
        </p:txBody>
      </p:sp>
      <p:sp>
        <p:nvSpPr>
          <p:cNvPr id="5" name="Slide Number Placeholder 4"/>
          <p:cNvSpPr>
            <a:spLocks noGrp="1"/>
          </p:cNvSpPr>
          <p:nvPr>
            <p:ph type="sldNum" sz="quarter" idx="12"/>
          </p:nvPr>
        </p:nvSpPr>
        <p:spPr/>
        <p:txBody>
          <a:bodyPr/>
          <a:lstStyle/>
          <a:p>
            <a:fld id="{BB333B34-C87C-402E-ABB0-13B7C9DEBBC4}" type="slidenum">
              <a:rPr/>
              <a:t>‹#›</a:t>
            </a:fld>
            <a:endParaRPr/>
          </a:p>
        </p:txBody>
      </p:sp>
    </p:spTree>
    <p:extLst>
      <p:ext uri="{BB962C8B-B14F-4D97-AF65-F5344CB8AC3E}">
        <p14:creationId xmlns:p14="http://schemas.microsoft.com/office/powerpoint/2010/main" val="3103728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with sourc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6465" y="472438"/>
            <a:ext cx="11277490" cy="792167"/>
          </a:xfrm>
        </p:spPr>
        <p:txBody>
          <a:bodyPr/>
          <a:lstStyle/>
          <a:p>
            <a:r>
              <a:rPr lang="en-US" noProof="0"/>
              <a:t>Slide title</a:t>
            </a:r>
          </a:p>
        </p:txBody>
      </p:sp>
      <p:sp>
        <p:nvSpPr>
          <p:cNvPr id="3" name="Date Placeholder 2"/>
          <p:cNvSpPr>
            <a:spLocks noGrp="1"/>
          </p:cNvSpPr>
          <p:nvPr>
            <p:ph type="dt" sz="half" idx="10"/>
          </p:nvPr>
        </p:nvSpPr>
        <p:spPr/>
        <p:txBody>
          <a:bodyPr/>
          <a:lstStyle/>
          <a:p>
            <a:fld id="{E8B94599-B0CF-427C-90FA-8448CA06BC9E}" type="datetime4">
              <a:rPr lang="en-CA" smtClean="0"/>
              <a:t>August 23, 2024</a:t>
            </a:fld>
            <a:endParaRPr/>
          </a:p>
        </p:txBody>
      </p:sp>
      <p:sp>
        <p:nvSpPr>
          <p:cNvPr id="4" name="Footer Placeholder 3"/>
          <p:cNvSpPr>
            <a:spLocks noGrp="1"/>
          </p:cNvSpPr>
          <p:nvPr>
            <p:ph type="ftr" sz="quarter" idx="11"/>
          </p:nvPr>
        </p:nvSpPr>
        <p:spPr>
          <a:xfrm>
            <a:off x="455732" y="7010404"/>
            <a:ext cx="11283595" cy="45719"/>
          </a:xfrm>
          <a:prstGeom prst="rect">
            <a:avLst/>
          </a:prstGeom>
        </p:spPr>
        <p:txBody>
          <a:bodyPr/>
          <a:lstStyle/>
          <a:p>
            <a:endParaRPr/>
          </a:p>
        </p:txBody>
      </p:sp>
      <p:sp>
        <p:nvSpPr>
          <p:cNvPr id="5" name="Slide Number Placeholder 4"/>
          <p:cNvSpPr>
            <a:spLocks noGrp="1"/>
          </p:cNvSpPr>
          <p:nvPr>
            <p:ph type="sldNum" sz="quarter" idx="12"/>
          </p:nvPr>
        </p:nvSpPr>
        <p:spPr/>
        <p:txBody>
          <a:bodyPr/>
          <a:lstStyle/>
          <a:p>
            <a:fld id="{BB333B34-C87C-402E-ABB0-13B7C9DEBBC4}" type="slidenum">
              <a:rPr/>
              <a:t>‹#›</a:t>
            </a:fld>
            <a:endParaRPr/>
          </a:p>
        </p:txBody>
      </p:sp>
      <p:sp>
        <p:nvSpPr>
          <p:cNvPr id="6" name="Text Placeholder 8">
            <a:extLst>
              <a:ext uri="{FF2B5EF4-FFF2-40B4-BE49-F238E27FC236}">
                <a16:creationId xmlns:a16="http://schemas.microsoft.com/office/drawing/2014/main" id="{CCA64D4B-F13B-4926-B9D7-FE0892242567}"/>
              </a:ext>
            </a:extLst>
          </p:cNvPr>
          <p:cNvSpPr>
            <a:spLocks noGrp="1"/>
          </p:cNvSpPr>
          <p:nvPr>
            <p:ph type="body" sz="quarter" idx="15" hasCustomPrompt="1"/>
          </p:nvPr>
        </p:nvSpPr>
        <p:spPr>
          <a:xfrm>
            <a:off x="2205878" y="6168124"/>
            <a:ext cx="8931429" cy="402451"/>
          </a:xfrm>
        </p:spPr>
        <p:txBody>
          <a:bodyPr anchor="b"/>
          <a:lstStyle>
            <a:lvl1pPr marL="0" indent="0">
              <a:lnSpc>
                <a:spcPct val="95000"/>
              </a:lnSpc>
              <a:spcBef>
                <a:spcPts val="0"/>
              </a:spcBef>
              <a:buNone/>
              <a:defRPr sz="799">
                <a:latin typeface="Arial" panose="020B0604020202020204" pitchFamily="34" charset="0"/>
              </a:defRPr>
            </a:lvl1pPr>
            <a:lvl2pPr marL="0" indent="0">
              <a:lnSpc>
                <a:spcPct val="95000"/>
              </a:lnSpc>
              <a:spcBef>
                <a:spcPts val="0"/>
              </a:spcBef>
              <a:buNone/>
              <a:defRPr sz="799">
                <a:latin typeface="Arial" panose="00000400000000000000" pitchFamily="2" charset="0"/>
              </a:defRPr>
            </a:lvl2pPr>
            <a:lvl3pPr marL="0" indent="0">
              <a:lnSpc>
                <a:spcPct val="95000"/>
              </a:lnSpc>
              <a:spcBef>
                <a:spcPts val="0"/>
              </a:spcBef>
              <a:buNone/>
              <a:defRPr sz="799">
                <a:latin typeface="Arial" panose="00000400000000000000" pitchFamily="2" charset="0"/>
              </a:defRPr>
            </a:lvl3pPr>
            <a:lvl4pPr marL="0" indent="0">
              <a:lnSpc>
                <a:spcPct val="95000"/>
              </a:lnSpc>
              <a:spcBef>
                <a:spcPts val="0"/>
              </a:spcBef>
              <a:buNone/>
              <a:defRPr sz="799">
                <a:latin typeface="Arial" panose="00000400000000000000" pitchFamily="2" charset="0"/>
              </a:defRPr>
            </a:lvl4pPr>
            <a:lvl5pPr marL="0" indent="0">
              <a:lnSpc>
                <a:spcPct val="95000"/>
              </a:lnSpc>
              <a:spcBef>
                <a:spcPts val="0"/>
              </a:spcBef>
              <a:buNone/>
              <a:defRPr sz="799">
                <a:latin typeface="Arial" panose="00000400000000000000" pitchFamily="2" charset="0"/>
              </a:defRPr>
            </a:lvl5pPr>
            <a:lvl6pPr marL="0" indent="0">
              <a:lnSpc>
                <a:spcPct val="95000"/>
              </a:lnSpc>
              <a:spcBef>
                <a:spcPts val="0"/>
              </a:spcBef>
              <a:buNone/>
              <a:defRPr sz="799">
                <a:latin typeface="Arial" panose="00000400000000000000" pitchFamily="2" charset="0"/>
              </a:defRPr>
            </a:lvl6pPr>
            <a:lvl7pPr marL="0" indent="0">
              <a:lnSpc>
                <a:spcPct val="95000"/>
              </a:lnSpc>
              <a:spcBef>
                <a:spcPts val="0"/>
              </a:spcBef>
              <a:buNone/>
              <a:defRPr sz="799">
                <a:latin typeface="Arial" panose="00000400000000000000" pitchFamily="2" charset="0"/>
              </a:defRPr>
            </a:lvl7pPr>
            <a:lvl8pPr marL="0" indent="0">
              <a:lnSpc>
                <a:spcPct val="95000"/>
              </a:lnSpc>
              <a:spcBef>
                <a:spcPts val="0"/>
              </a:spcBef>
              <a:buNone/>
              <a:defRPr sz="799">
                <a:latin typeface="Arial" panose="00000400000000000000" pitchFamily="2" charset="0"/>
              </a:defRPr>
            </a:lvl8pPr>
            <a:lvl9pPr marL="0" indent="0">
              <a:lnSpc>
                <a:spcPct val="95000"/>
              </a:lnSpc>
              <a:spcBef>
                <a:spcPts val="0"/>
              </a:spcBef>
              <a:buNone/>
              <a:defRPr sz="799">
                <a:latin typeface="Arial" panose="00000400000000000000" pitchFamily="2" charset="0"/>
              </a:defRPr>
            </a:lvl9pPr>
          </a:lstStyle>
          <a:p>
            <a:pPr lvl="0"/>
            <a:r>
              <a:rPr lang="en-US" sz="799" noProof="0">
                <a:latin typeface="Arial" panose="020B0303040401060103" pitchFamily="34" charset="0"/>
                <a:cs typeface="Arial" panose="020B0604020202020204" pitchFamily="34" charset="0"/>
              </a:rPr>
              <a:t>Source text should be Arial, size 8. </a:t>
            </a:r>
          </a:p>
        </p:txBody>
      </p:sp>
    </p:spTree>
    <p:extLst>
      <p:ext uri="{BB962C8B-B14F-4D97-AF65-F5344CB8AC3E}">
        <p14:creationId xmlns:p14="http://schemas.microsoft.com/office/powerpoint/2010/main" val="1889282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66465" y="472438"/>
            <a:ext cx="11277490" cy="792167"/>
          </a:xfrm>
        </p:spPr>
        <p:txBody>
          <a:bodyPr/>
          <a:lstStyle/>
          <a:p>
            <a:r>
              <a:rPr lang="en-US" noProof="0"/>
              <a:t>Slide title</a:t>
            </a:r>
          </a:p>
        </p:txBody>
      </p:sp>
      <p:sp>
        <p:nvSpPr>
          <p:cNvPr id="3" name="Content Placeholder 2"/>
          <p:cNvSpPr>
            <a:spLocks noGrp="1"/>
          </p:cNvSpPr>
          <p:nvPr>
            <p:ph sz="half" idx="1" hasCustomPrompt="1"/>
          </p:nvPr>
        </p:nvSpPr>
        <p:spPr>
          <a:xfrm>
            <a:off x="455732" y="1434590"/>
            <a:ext cx="5553440" cy="4588045"/>
          </a:xfrm>
        </p:spPr>
        <p:txBody>
          <a:bodyPr>
            <a:noAutofit/>
          </a:bodyPr>
          <a:lstStyle>
            <a:lvl1pPr>
              <a:defRPr sz="2000" baseline="0">
                <a:latin typeface="+mn-lt"/>
              </a:defRPr>
            </a:lvl1pPr>
            <a:lvl2pPr>
              <a:defRPr sz="1801">
                <a:latin typeface="+mn-lt"/>
              </a:defRPr>
            </a:lvl2pPr>
            <a:lvl3pPr>
              <a:defRPr sz="1600">
                <a:latin typeface="+mn-lt"/>
              </a:defRPr>
            </a:lvl3pPr>
            <a:lvl4pPr>
              <a:defRPr sz="1400">
                <a:latin typeface="+mn-lt"/>
              </a:defRPr>
            </a:lvl4pPr>
            <a:lvl5pPr>
              <a:defRPr sz="1400">
                <a:latin typeface="+mn-lt"/>
              </a:defRPr>
            </a:lvl5pPr>
            <a:lvl6pPr>
              <a:defRPr sz="1400"/>
            </a:lvl6pPr>
            <a:lvl7pPr>
              <a:defRPr sz="1400"/>
            </a:lvl7pPr>
            <a:lvl8pPr>
              <a:defRPr sz="1400"/>
            </a:lvl8pPr>
            <a:lvl9pPr>
              <a:defRPr sz="1400"/>
            </a:lvl9pPr>
          </a:lstStyle>
          <a:p>
            <a:pPr lvl="0"/>
            <a:r>
              <a:rPr lang="en-US" noProof="0"/>
              <a:t>Click to add main bullet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p:cNvSpPr>
            <a:spLocks noGrp="1"/>
          </p:cNvSpPr>
          <p:nvPr>
            <p:ph sz="half" idx="2" hasCustomPrompt="1"/>
          </p:nvPr>
        </p:nvSpPr>
        <p:spPr>
          <a:xfrm>
            <a:off x="6190514" y="1434191"/>
            <a:ext cx="5553440" cy="4592404"/>
          </a:xfrm>
        </p:spPr>
        <p:txBody>
          <a:bodyPr>
            <a:noAutofit/>
          </a:bodyPr>
          <a:lstStyle>
            <a:lvl1pPr>
              <a:defRPr sz="2000" baseline="0">
                <a:latin typeface="+mn-lt"/>
              </a:defRPr>
            </a:lvl1pPr>
            <a:lvl2pPr>
              <a:defRPr sz="1801">
                <a:latin typeface="+mn-lt"/>
              </a:defRPr>
            </a:lvl2pPr>
            <a:lvl3pPr>
              <a:defRPr sz="1600">
                <a:latin typeface="+mn-lt"/>
              </a:defRPr>
            </a:lvl3pPr>
            <a:lvl4pPr>
              <a:defRPr sz="1400">
                <a:latin typeface="+mn-lt"/>
              </a:defRPr>
            </a:lvl4pPr>
            <a:lvl5pPr>
              <a:defRPr sz="1400">
                <a:latin typeface="+mn-lt"/>
              </a:defRPr>
            </a:lvl5pPr>
            <a:lvl6pPr>
              <a:defRPr sz="1400"/>
            </a:lvl6pPr>
            <a:lvl7pPr>
              <a:defRPr sz="1400"/>
            </a:lvl7pPr>
            <a:lvl8pPr>
              <a:defRPr sz="1400"/>
            </a:lvl8pPr>
            <a:lvl9pPr>
              <a:defRPr sz="1400"/>
            </a:lvl9pPr>
          </a:lstStyle>
          <a:p>
            <a:pPr lvl="0"/>
            <a:r>
              <a:rPr lang="en-US" noProof="0"/>
              <a:t>Click to add main bullet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Date Placeholder 4"/>
          <p:cNvSpPr>
            <a:spLocks noGrp="1"/>
          </p:cNvSpPr>
          <p:nvPr>
            <p:ph type="dt" sz="half" idx="10"/>
          </p:nvPr>
        </p:nvSpPr>
        <p:spPr/>
        <p:txBody>
          <a:bodyPr/>
          <a:lstStyle/>
          <a:p>
            <a:fld id="{685EE892-DA9C-470A-9EFD-1F1333ED0846}" type="datetime4">
              <a:rPr lang="en-CA" smtClean="0"/>
              <a:t>August 23, 2024</a:t>
            </a:fld>
            <a:endParaRPr/>
          </a:p>
        </p:txBody>
      </p:sp>
      <p:sp>
        <p:nvSpPr>
          <p:cNvPr id="6" name="Footer Placeholder 5"/>
          <p:cNvSpPr>
            <a:spLocks noGrp="1"/>
          </p:cNvSpPr>
          <p:nvPr>
            <p:ph type="ftr" sz="quarter" idx="11"/>
          </p:nvPr>
        </p:nvSpPr>
        <p:spPr>
          <a:xfrm>
            <a:off x="455732" y="7010404"/>
            <a:ext cx="11283595" cy="45719"/>
          </a:xfrm>
          <a:prstGeom prst="rect">
            <a:avLst/>
          </a:prstGeom>
        </p:spPr>
        <p:txBody>
          <a:bodyPr/>
          <a:lstStyle/>
          <a:p>
            <a:endParaRPr/>
          </a:p>
        </p:txBody>
      </p:sp>
      <p:sp>
        <p:nvSpPr>
          <p:cNvPr id="7" name="Slide Number Placeholder 6"/>
          <p:cNvSpPr>
            <a:spLocks noGrp="1"/>
          </p:cNvSpPr>
          <p:nvPr>
            <p:ph type="sldNum" sz="quarter" idx="12"/>
          </p:nvPr>
        </p:nvSpPr>
        <p:spPr/>
        <p:txBody>
          <a:bodyPr/>
          <a:lstStyle/>
          <a:p>
            <a:fld id="{BB333B34-C87C-402E-ABB0-13B7C9DEBBC4}" type="slidenum">
              <a:rPr/>
              <a:t>‹#›</a:t>
            </a:fld>
            <a:endParaRPr/>
          </a:p>
        </p:txBody>
      </p:sp>
    </p:spTree>
    <p:extLst>
      <p:ext uri="{BB962C8B-B14F-4D97-AF65-F5344CB8AC3E}">
        <p14:creationId xmlns:p14="http://schemas.microsoft.com/office/powerpoint/2010/main" val="3621905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6465" y="472438"/>
            <a:ext cx="11277490" cy="792167"/>
          </a:xfrm>
        </p:spPr>
        <p:txBody>
          <a:bodyPr/>
          <a:lstStyle>
            <a:lvl1pPr>
              <a:defRPr/>
            </a:lvl1pPr>
          </a:lstStyle>
          <a:p>
            <a:r>
              <a:rPr lang="en-US" noProof="0"/>
              <a:t>Slide title</a:t>
            </a:r>
          </a:p>
        </p:txBody>
      </p:sp>
      <p:sp>
        <p:nvSpPr>
          <p:cNvPr id="3" name="Text Placeholder 2"/>
          <p:cNvSpPr>
            <a:spLocks noGrp="1"/>
          </p:cNvSpPr>
          <p:nvPr>
            <p:ph type="body" idx="1" hasCustomPrompt="1"/>
          </p:nvPr>
        </p:nvSpPr>
        <p:spPr>
          <a:xfrm>
            <a:off x="466466" y="1435608"/>
            <a:ext cx="5551856" cy="639762"/>
          </a:xfrm>
        </p:spPr>
        <p:txBody>
          <a:bodyPr anchor="t">
            <a:noAutofit/>
          </a:bodyPr>
          <a:lstStyle>
            <a:lvl1pPr marL="0" indent="0">
              <a:spcBef>
                <a:spcPts val="0"/>
              </a:spcBef>
              <a:buNone/>
              <a:defRPr sz="2000" b="1"/>
            </a:lvl1pPr>
            <a:lvl2pPr marL="457134" indent="0">
              <a:buNone/>
              <a:defRPr sz="2000" b="1"/>
            </a:lvl2pPr>
            <a:lvl3pPr marL="914267" indent="0">
              <a:buNone/>
              <a:defRPr sz="1801" b="1"/>
            </a:lvl3pPr>
            <a:lvl4pPr marL="1371400" indent="0">
              <a:buNone/>
              <a:defRPr sz="1600" b="1"/>
            </a:lvl4pPr>
            <a:lvl5pPr marL="1828532" indent="0">
              <a:buNone/>
              <a:defRPr sz="1600" b="1"/>
            </a:lvl5pPr>
            <a:lvl6pPr marL="2285666" indent="0">
              <a:buNone/>
              <a:defRPr sz="1600" b="1"/>
            </a:lvl6pPr>
            <a:lvl7pPr marL="2742800" indent="0">
              <a:buNone/>
              <a:defRPr sz="1600" b="1"/>
            </a:lvl7pPr>
            <a:lvl8pPr marL="3199932" indent="0">
              <a:buNone/>
              <a:defRPr sz="1600" b="1"/>
            </a:lvl8pPr>
            <a:lvl9pPr marL="3657065" indent="0">
              <a:buNone/>
              <a:defRPr sz="1600" b="1"/>
            </a:lvl9pPr>
          </a:lstStyle>
          <a:p>
            <a:pPr lvl="0"/>
            <a:r>
              <a:rPr lang="en-US" noProof="0"/>
              <a:t>Click to add heading</a:t>
            </a:r>
          </a:p>
        </p:txBody>
      </p:sp>
      <p:sp>
        <p:nvSpPr>
          <p:cNvPr id="4" name="Content Placeholder 3"/>
          <p:cNvSpPr>
            <a:spLocks noGrp="1"/>
          </p:cNvSpPr>
          <p:nvPr>
            <p:ph sz="half" idx="2" hasCustomPrompt="1"/>
          </p:nvPr>
        </p:nvSpPr>
        <p:spPr>
          <a:xfrm>
            <a:off x="466466" y="2126109"/>
            <a:ext cx="5551856" cy="3907225"/>
          </a:xfrm>
        </p:spPr>
        <p:txBody>
          <a:bodyPr>
            <a:noAutofit/>
          </a:bodyPr>
          <a:lstStyle>
            <a:lvl1pPr>
              <a:defRPr sz="2000">
                <a:latin typeface="+mn-lt"/>
              </a:defRPr>
            </a:lvl1pPr>
            <a:lvl2pPr>
              <a:defRPr sz="1801">
                <a:latin typeface="+mn-lt"/>
              </a:defRPr>
            </a:lvl2pPr>
            <a:lvl3pPr>
              <a:defRPr sz="1600">
                <a:latin typeface="+mn-lt"/>
              </a:defRPr>
            </a:lvl3pPr>
            <a:lvl4pPr>
              <a:defRPr sz="1400">
                <a:latin typeface="+mn-lt"/>
              </a:defRPr>
            </a:lvl4pPr>
            <a:lvl5pPr>
              <a:defRPr sz="1400">
                <a:latin typeface="+mn-lt"/>
              </a:defRPr>
            </a:lvl5pPr>
            <a:lvl6pPr>
              <a:defRPr sz="1400"/>
            </a:lvl6pPr>
            <a:lvl7pPr>
              <a:defRPr sz="1400"/>
            </a:lvl7pPr>
            <a:lvl8pPr>
              <a:defRPr sz="1400"/>
            </a:lvl8pPr>
            <a:lvl9pPr>
              <a:defRPr sz="1400"/>
            </a:lvl9pPr>
          </a:lstStyle>
          <a:p>
            <a:pPr lvl="0"/>
            <a:r>
              <a:rPr lang="en-US" noProof="0"/>
              <a:t>Click to add main bullet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4"/>
          <p:cNvSpPr>
            <a:spLocks noGrp="1"/>
          </p:cNvSpPr>
          <p:nvPr>
            <p:ph type="body" sz="quarter" idx="3" hasCustomPrompt="1"/>
          </p:nvPr>
        </p:nvSpPr>
        <p:spPr>
          <a:xfrm>
            <a:off x="6182956" y="1435608"/>
            <a:ext cx="5551856" cy="639762"/>
          </a:xfrm>
        </p:spPr>
        <p:txBody>
          <a:bodyPr anchor="t">
            <a:noAutofit/>
          </a:bodyPr>
          <a:lstStyle>
            <a:lvl1pPr marL="0" indent="0">
              <a:spcBef>
                <a:spcPts val="0"/>
              </a:spcBef>
              <a:buNone/>
              <a:defRPr sz="2000" b="1"/>
            </a:lvl1pPr>
            <a:lvl2pPr marL="457134" indent="0">
              <a:buNone/>
              <a:defRPr sz="2000" b="1"/>
            </a:lvl2pPr>
            <a:lvl3pPr marL="914267" indent="0">
              <a:buNone/>
              <a:defRPr sz="1801" b="1"/>
            </a:lvl3pPr>
            <a:lvl4pPr marL="1371400" indent="0">
              <a:buNone/>
              <a:defRPr sz="1600" b="1"/>
            </a:lvl4pPr>
            <a:lvl5pPr marL="1828532" indent="0">
              <a:buNone/>
              <a:defRPr sz="1600" b="1"/>
            </a:lvl5pPr>
            <a:lvl6pPr marL="2285666" indent="0">
              <a:buNone/>
              <a:defRPr sz="1600" b="1"/>
            </a:lvl6pPr>
            <a:lvl7pPr marL="2742800" indent="0">
              <a:buNone/>
              <a:defRPr sz="1600" b="1"/>
            </a:lvl7pPr>
            <a:lvl8pPr marL="3199932" indent="0">
              <a:buNone/>
              <a:defRPr sz="1600" b="1"/>
            </a:lvl8pPr>
            <a:lvl9pPr marL="3657065" indent="0">
              <a:buNone/>
              <a:defRPr sz="1600" b="1"/>
            </a:lvl9pPr>
          </a:lstStyle>
          <a:p>
            <a:pPr lvl="0"/>
            <a:r>
              <a:rPr lang="en-US" noProof="0"/>
              <a:t>Click to add heading</a:t>
            </a:r>
          </a:p>
        </p:txBody>
      </p:sp>
      <p:sp>
        <p:nvSpPr>
          <p:cNvPr id="6" name="Content Placeholder 5"/>
          <p:cNvSpPr>
            <a:spLocks noGrp="1"/>
          </p:cNvSpPr>
          <p:nvPr>
            <p:ph sz="quarter" idx="4" hasCustomPrompt="1"/>
          </p:nvPr>
        </p:nvSpPr>
        <p:spPr>
          <a:xfrm>
            <a:off x="6182956" y="2126109"/>
            <a:ext cx="5551856" cy="3907225"/>
          </a:xfrm>
        </p:spPr>
        <p:txBody>
          <a:bodyPr>
            <a:noAutofit/>
          </a:bodyPr>
          <a:lstStyle>
            <a:lvl1pPr>
              <a:defRPr sz="2000">
                <a:latin typeface="+mn-lt"/>
              </a:defRPr>
            </a:lvl1pPr>
            <a:lvl2pPr>
              <a:defRPr sz="1801">
                <a:latin typeface="+mn-lt"/>
              </a:defRPr>
            </a:lvl2pPr>
            <a:lvl3pPr>
              <a:defRPr sz="1600">
                <a:latin typeface="+mn-lt"/>
              </a:defRPr>
            </a:lvl3pPr>
            <a:lvl4pPr>
              <a:defRPr sz="1400">
                <a:latin typeface="+mn-lt"/>
              </a:defRPr>
            </a:lvl4pPr>
            <a:lvl5pPr>
              <a:defRPr sz="1400">
                <a:latin typeface="+mn-lt"/>
              </a:defRPr>
            </a:lvl5pPr>
            <a:lvl6pPr>
              <a:defRPr sz="1400"/>
            </a:lvl6pPr>
            <a:lvl7pPr>
              <a:defRPr sz="1400"/>
            </a:lvl7pPr>
            <a:lvl8pPr>
              <a:defRPr sz="1400"/>
            </a:lvl8pPr>
            <a:lvl9pPr>
              <a:defRPr sz="1400"/>
            </a:lvl9pPr>
          </a:lstStyle>
          <a:p>
            <a:pPr lvl="0"/>
            <a:r>
              <a:rPr lang="en-US" noProof="0"/>
              <a:t>Click to add main bullet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Date Placeholder 6"/>
          <p:cNvSpPr>
            <a:spLocks noGrp="1"/>
          </p:cNvSpPr>
          <p:nvPr>
            <p:ph type="dt" sz="half" idx="10"/>
          </p:nvPr>
        </p:nvSpPr>
        <p:spPr/>
        <p:txBody>
          <a:bodyPr/>
          <a:lstStyle/>
          <a:p>
            <a:fld id="{00A4CB11-CC29-45DE-86FE-3B5E9B18E485}" type="datetime4">
              <a:rPr lang="en-CA" smtClean="0"/>
              <a:t>August 23, 2024</a:t>
            </a:fld>
            <a:endParaRPr/>
          </a:p>
        </p:txBody>
      </p:sp>
      <p:sp>
        <p:nvSpPr>
          <p:cNvPr id="8" name="Footer Placeholder 7"/>
          <p:cNvSpPr>
            <a:spLocks noGrp="1"/>
          </p:cNvSpPr>
          <p:nvPr>
            <p:ph type="ftr" sz="quarter" idx="11"/>
          </p:nvPr>
        </p:nvSpPr>
        <p:spPr>
          <a:xfrm>
            <a:off x="455732" y="7010404"/>
            <a:ext cx="11283595" cy="45719"/>
          </a:xfrm>
          <a:prstGeom prst="rect">
            <a:avLst/>
          </a:prstGeom>
        </p:spPr>
        <p:txBody>
          <a:bodyPr/>
          <a:lstStyle/>
          <a:p>
            <a:endParaRPr/>
          </a:p>
        </p:txBody>
      </p:sp>
      <p:sp>
        <p:nvSpPr>
          <p:cNvPr id="9" name="Slide Number Placeholder 8"/>
          <p:cNvSpPr>
            <a:spLocks noGrp="1"/>
          </p:cNvSpPr>
          <p:nvPr>
            <p:ph type="sldNum" sz="quarter" idx="12"/>
          </p:nvPr>
        </p:nvSpPr>
        <p:spPr/>
        <p:txBody>
          <a:bodyPr/>
          <a:lstStyle/>
          <a:p>
            <a:fld id="{BB333B34-C87C-402E-ABB0-13B7C9DEBBC4}" type="slidenum">
              <a:rPr/>
              <a:t>‹#›</a:t>
            </a:fld>
            <a:endParaRPr/>
          </a:p>
        </p:txBody>
      </p:sp>
    </p:spTree>
    <p:extLst>
      <p:ext uri="{BB962C8B-B14F-4D97-AF65-F5344CB8AC3E}">
        <p14:creationId xmlns:p14="http://schemas.microsoft.com/office/powerpoint/2010/main" val="3300551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One column with sourc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941A91C-8450-4F8B-8FBF-3E634ED3081E}"/>
              </a:ext>
            </a:extLst>
          </p:cNvPr>
          <p:cNvSpPr/>
          <p:nvPr userDrawn="1"/>
        </p:nvSpPr>
        <p:spPr bwMode="hidden">
          <a:xfrm>
            <a:off x="0" y="37"/>
            <a:ext cx="3121085" cy="68579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1"/>
          </a:p>
        </p:txBody>
      </p:sp>
      <p:sp>
        <p:nvSpPr>
          <p:cNvPr id="2" name="Title 1"/>
          <p:cNvSpPr>
            <a:spLocks noGrp="1"/>
          </p:cNvSpPr>
          <p:nvPr>
            <p:ph type="title" hasCustomPrompt="1"/>
          </p:nvPr>
        </p:nvSpPr>
        <p:spPr>
          <a:xfrm>
            <a:off x="466467" y="463846"/>
            <a:ext cx="2425961" cy="3401475"/>
          </a:xfrm>
        </p:spPr>
        <p:txBody>
          <a:bodyPr anchor="t">
            <a:noAutofit/>
          </a:bodyPr>
          <a:lstStyle>
            <a:lvl1pPr>
              <a:lnSpc>
                <a:spcPct val="95000"/>
              </a:lnSpc>
              <a:spcBef>
                <a:spcPts val="0"/>
              </a:spcBef>
              <a:defRPr sz="3199" baseline="0">
                <a:solidFill>
                  <a:schemeClr val="bg1"/>
                </a:solidFill>
              </a:defRPr>
            </a:lvl1pPr>
          </a:lstStyle>
          <a:p>
            <a:r>
              <a:rPr lang="en-US" noProof="0"/>
              <a:t>Title </a:t>
            </a:r>
            <a:br>
              <a:rPr lang="en-US" noProof="0"/>
            </a:br>
            <a:r>
              <a:rPr lang="en-US" noProof="0"/>
              <a:t>of slide</a:t>
            </a:r>
          </a:p>
        </p:txBody>
      </p:sp>
      <p:sp>
        <p:nvSpPr>
          <p:cNvPr id="4" name="Date Placeholder 3"/>
          <p:cNvSpPr>
            <a:spLocks noGrp="1"/>
          </p:cNvSpPr>
          <p:nvPr>
            <p:ph type="dt" sz="half" idx="10"/>
          </p:nvPr>
        </p:nvSpPr>
        <p:spPr>
          <a:xfrm>
            <a:off x="11743955" y="7010398"/>
            <a:ext cx="448046" cy="45720"/>
          </a:xfrm>
        </p:spPr>
        <p:txBody>
          <a:bodyPr/>
          <a:lstStyle/>
          <a:p>
            <a:fld id="{FF132DD1-ED70-4BDF-9A73-CA79C3A1B7D9}" type="datetime4">
              <a:rPr lang="en-CA" smtClean="0"/>
              <a:t>August 23, 2024</a:t>
            </a:fld>
            <a:endParaRPr/>
          </a:p>
        </p:txBody>
      </p:sp>
      <p:sp>
        <p:nvSpPr>
          <p:cNvPr id="5" name="Footer Placeholder 4"/>
          <p:cNvSpPr>
            <a:spLocks noGrp="1"/>
          </p:cNvSpPr>
          <p:nvPr>
            <p:ph type="ftr" sz="quarter" idx="11"/>
          </p:nvPr>
        </p:nvSpPr>
        <p:spPr>
          <a:xfrm>
            <a:off x="455732" y="7010404"/>
            <a:ext cx="11283595" cy="45719"/>
          </a:xfrm>
          <a:prstGeom prst="rect">
            <a:avLst/>
          </a:prstGeom>
        </p:spPr>
        <p:txBody>
          <a:bodyPr/>
          <a:lstStyle/>
          <a:p>
            <a:endParaRPr/>
          </a:p>
        </p:txBody>
      </p:sp>
      <p:sp>
        <p:nvSpPr>
          <p:cNvPr id="6" name="Slide Number Placeholder 5"/>
          <p:cNvSpPr>
            <a:spLocks noGrp="1"/>
          </p:cNvSpPr>
          <p:nvPr>
            <p:ph type="sldNum" sz="quarter" idx="12"/>
          </p:nvPr>
        </p:nvSpPr>
        <p:spPr>
          <a:xfrm>
            <a:off x="11452977" y="6399283"/>
            <a:ext cx="283293" cy="175694"/>
          </a:xfrm>
        </p:spPr>
        <p:txBody>
          <a:bodyPr/>
          <a:lstStyle/>
          <a:p>
            <a:fld id="{BB333B34-C87C-402E-ABB0-13B7C9DEBBC4}" type="slidenum">
              <a:rPr/>
              <a:t>‹#›</a:t>
            </a:fld>
            <a:endParaRPr/>
          </a:p>
        </p:txBody>
      </p:sp>
      <p:sp>
        <p:nvSpPr>
          <p:cNvPr id="16" name="Text Placeholder 8">
            <a:extLst>
              <a:ext uri="{FF2B5EF4-FFF2-40B4-BE49-F238E27FC236}">
                <a16:creationId xmlns:a16="http://schemas.microsoft.com/office/drawing/2014/main" id="{6484C2BD-24ED-45A0-81D7-5E2A0324D7A6}"/>
              </a:ext>
            </a:extLst>
          </p:cNvPr>
          <p:cNvSpPr>
            <a:spLocks noGrp="1"/>
          </p:cNvSpPr>
          <p:nvPr>
            <p:ph type="body" sz="quarter" idx="13" hasCustomPrompt="1"/>
          </p:nvPr>
        </p:nvSpPr>
        <p:spPr>
          <a:xfrm>
            <a:off x="3560111" y="6170281"/>
            <a:ext cx="7577196" cy="402451"/>
          </a:xfrm>
        </p:spPr>
        <p:txBody>
          <a:bodyPr anchor="b"/>
          <a:lstStyle>
            <a:lvl1pPr marL="0" indent="0">
              <a:lnSpc>
                <a:spcPct val="95000"/>
              </a:lnSpc>
              <a:spcBef>
                <a:spcPts val="0"/>
              </a:spcBef>
              <a:buNone/>
              <a:defRPr sz="799">
                <a:latin typeface="Arial" panose="020B0604020202020204" pitchFamily="34" charset="0"/>
              </a:defRPr>
            </a:lvl1pPr>
            <a:lvl2pPr marL="0" indent="0">
              <a:lnSpc>
                <a:spcPct val="95000"/>
              </a:lnSpc>
              <a:spcBef>
                <a:spcPts val="0"/>
              </a:spcBef>
              <a:buNone/>
              <a:defRPr sz="799">
                <a:latin typeface="Arial" panose="00000400000000000000" pitchFamily="2" charset="0"/>
              </a:defRPr>
            </a:lvl2pPr>
            <a:lvl3pPr marL="0" indent="0">
              <a:lnSpc>
                <a:spcPct val="95000"/>
              </a:lnSpc>
              <a:spcBef>
                <a:spcPts val="0"/>
              </a:spcBef>
              <a:buNone/>
              <a:defRPr sz="799">
                <a:latin typeface="Arial" panose="00000400000000000000" pitchFamily="2" charset="0"/>
              </a:defRPr>
            </a:lvl3pPr>
            <a:lvl4pPr marL="0" indent="0">
              <a:lnSpc>
                <a:spcPct val="95000"/>
              </a:lnSpc>
              <a:spcBef>
                <a:spcPts val="0"/>
              </a:spcBef>
              <a:buNone/>
              <a:defRPr sz="799">
                <a:latin typeface="Arial" panose="00000400000000000000" pitchFamily="2" charset="0"/>
              </a:defRPr>
            </a:lvl4pPr>
            <a:lvl5pPr marL="0" indent="0">
              <a:lnSpc>
                <a:spcPct val="95000"/>
              </a:lnSpc>
              <a:spcBef>
                <a:spcPts val="0"/>
              </a:spcBef>
              <a:buNone/>
              <a:defRPr sz="799">
                <a:latin typeface="Arial" panose="00000400000000000000" pitchFamily="2" charset="0"/>
              </a:defRPr>
            </a:lvl5pPr>
            <a:lvl6pPr marL="0" indent="0">
              <a:lnSpc>
                <a:spcPct val="95000"/>
              </a:lnSpc>
              <a:spcBef>
                <a:spcPts val="0"/>
              </a:spcBef>
              <a:buNone/>
              <a:defRPr sz="799">
                <a:latin typeface="Arial" panose="00000400000000000000" pitchFamily="2" charset="0"/>
              </a:defRPr>
            </a:lvl6pPr>
            <a:lvl7pPr marL="0" indent="0">
              <a:lnSpc>
                <a:spcPct val="95000"/>
              </a:lnSpc>
              <a:spcBef>
                <a:spcPts val="0"/>
              </a:spcBef>
              <a:buNone/>
              <a:defRPr sz="799">
                <a:latin typeface="Arial" panose="00000400000000000000" pitchFamily="2" charset="0"/>
              </a:defRPr>
            </a:lvl7pPr>
            <a:lvl8pPr marL="0" indent="0">
              <a:lnSpc>
                <a:spcPct val="95000"/>
              </a:lnSpc>
              <a:spcBef>
                <a:spcPts val="0"/>
              </a:spcBef>
              <a:buNone/>
              <a:defRPr sz="799">
                <a:latin typeface="Arial" panose="00000400000000000000" pitchFamily="2" charset="0"/>
              </a:defRPr>
            </a:lvl8pPr>
            <a:lvl9pPr marL="0" indent="0">
              <a:lnSpc>
                <a:spcPct val="95000"/>
              </a:lnSpc>
              <a:spcBef>
                <a:spcPts val="0"/>
              </a:spcBef>
              <a:buNone/>
              <a:defRPr sz="799">
                <a:latin typeface="Arial" panose="00000400000000000000" pitchFamily="2" charset="0"/>
              </a:defRPr>
            </a:lvl9pPr>
          </a:lstStyle>
          <a:p>
            <a:pPr lvl="0"/>
            <a:r>
              <a:rPr lang="en-US" sz="799" noProof="0">
                <a:latin typeface="Arial" panose="020B0303040401060103" pitchFamily="34" charset="0"/>
                <a:cs typeface="Arial" panose="020B0604020202020204" pitchFamily="34" charset="0"/>
              </a:rPr>
              <a:t>Source text should be Arial, size 8. </a:t>
            </a:r>
          </a:p>
        </p:txBody>
      </p:sp>
      <p:pic>
        <p:nvPicPr>
          <p:cNvPr id="9" name="Graphic 8">
            <a:extLst>
              <a:ext uri="{FF2B5EF4-FFF2-40B4-BE49-F238E27FC236}">
                <a16:creationId xmlns:a16="http://schemas.microsoft.com/office/drawing/2014/main" id="{82E2A02E-DC15-459A-A300-AFCC152D9714}"/>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6893" b="19384"/>
          <a:stretch/>
        </p:blipFill>
        <p:spPr bwMode="black">
          <a:xfrm>
            <a:off x="224446" y="6211345"/>
            <a:ext cx="1755175" cy="561677"/>
          </a:xfrm>
          <a:prstGeom prst="rect">
            <a:avLst/>
          </a:prstGeom>
        </p:spPr>
      </p:pic>
    </p:spTree>
    <p:extLst>
      <p:ext uri="{BB962C8B-B14F-4D97-AF65-F5344CB8AC3E}">
        <p14:creationId xmlns:p14="http://schemas.microsoft.com/office/powerpoint/2010/main" val="2478781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One column with source 2">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941A91C-8450-4F8B-8FBF-3E634ED3081E}"/>
              </a:ext>
            </a:extLst>
          </p:cNvPr>
          <p:cNvSpPr/>
          <p:nvPr userDrawn="1"/>
        </p:nvSpPr>
        <p:spPr bwMode="hidden">
          <a:xfrm>
            <a:off x="0" y="37"/>
            <a:ext cx="3121085" cy="68579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1"/>
          </a:p>
        </p:txBody>
      </p:sp>
      <p:sp>
        <p:nvSpPr>
          <p:cNvPr id="2" name="Title 1"/>
          <p:cNvSpPr>
            <a:spLocks noGrp="1"/>
          </p:cNvSpPr>
          <p:nvPr>
            <p:ph type="title" hasCustomPrompt="1"/>
          </p:nvPr>
        </p:nvSpPr>
        <p:spPr>
          <a:xfrm>
            <a:off x="466467" y="463846"/>
            <a:ext cx="2425961" cy="3401475"/>
          </a:xfrm>
        </p:spPr>
        <p:txBody>
          <a:bodyPr anchor="t">
            <a:noAutofit/>
          </a:bodyPr>
          <a:lstStyle>
            <a:lvl1pPr>
              <a:lnSpc>
                <a:spcPct val="95000"/>
              </a:lnSpc>
              <a:spcBef>
                <a:spcPts val="0"/>
              </a:spcBef>
              <a:defRPr sz="3199" baseline="0">
                <a:solidFill>
                  <a:schemeClr val="bg1"/>
                </a:solidFill>
              </a:defRPr>
            </a:lvl1pPr>
          </a:lstStyle>
          <a:p>
            <a:r>
              <a:rPr lang="en-US" noProof="0"/>
              <a:t>Title </a:t>
            </a:r>
            <a:br>
              <a:rPr lang="en-US" noProof="0"/>
            </a:br>
            <a:r>
              <a:rPr lang="en-US" noProof="0"/>
              <a:t>of slide</a:t>
            </a:r>
          </a:p>
        </p:txBody>
      </p:sp>
      <p:sp>
        <p:nvSpPr>
          <p:cNvPr id="4" name="Date Placeholder 3"/>
          <p:cNvSpPr>
            <a:spLocks noGrp="1"/>
          </p:cNvSpPr>
          <p:nvPr>
            <p:ph type="dt" sz="half" idx="10"/>
          </p:nvPr>
        </p:nvSpPr>
        <p:spPr>
          <a:xfrm>
            <a:off x="11743955" y="7010398"/>
            <a:ext cx="448046" cy="45720"/>
          </a:xfrm>
        </p:spPr>
        <p:txBody>
          <a:bodyPr/>
          <a:lstStyle/>
          <a:p>
            <a:fld id="{2225BEF7-362C-47A2-99CE-F92BC52601A4}" type="datetime4">
              <a:rPr lang="en-CA" smtClean="0"/>
              <a:t>August 23, 2024</a:t>
            </a:fld>
            <a:endParaRPr/>
          </a:p>
        </p:txBody>
      </p:sp>
      <p:sp>
        <p:nvSpPr>
          <p:cNvPr id="5" name="Footer Placeholder 4"/>
          <p:cNvSpPr>
            <a:spLocks noGrp="1"/>
          </p:cNvSpPr>
          <p:nvPr>
            <p:ph type="ftr" sz="quarter" idx="11"/>
          </p:nvPr>
        </p:nvSpPr>
        <p:spPr>
          <a:xfrm>
            <a:off x="455732" y="7010404"/>
            <a:ext cx="11283595" cy="45719"/>
          </a:xfrm>
          <a:prstGeom prst="rect">
            <a:avLst/>
          </a:prstGeom>
        </p:spPr>
        <p:txBody>
          <a:bodyPr/>
          <a:lstStyle/>
          <a:p>
            <a:endParaRPr/>
          </a:p>
        </p:txBody>
      </p:sp>
      <p:sp>
        <p:nvSpPr>
          <p:cNvPr id="6" name="Slide Number Placeholder 5"/>
          <p:cNvSpPr>
            <a:spLocks noGrp="1"/>
          </p:cNvSpPr>
          <p:nvPr>
            <p:ph type="sldNum" sz="quarter" idx="12"/>
          </p:nvPr>
        </p:nvSpPr>
        <p:spPr>
          <a:xfrm>
            <a:off x="11452977" y="6399283"/>
            <a:ext cx="283293" cy="175694"/>
          </a:xfrm>
        </p:spPr>
        <p:txBody>
          <a:bodyPr/>
          <a:lstStyle/>
          <a:p>
            <a:fld id="{BB333B34-C87C-402E-ABB0-13B7C9DEBBC4}" type="slidenum">
              <a:rPr/>
              <a:t>‹#›</a:t>
            </a:fld>
            <a:endParaRPr/>
          </a:p>
        </p:txBody>
      </p:sp>
      <p:sp>
        <p:nvSpPr>
          <p:cNvPr id="16" name="Text Placeholder 8">
            <a:extLst>
              <a:ext uri="{FF2B5EF4-FFF2-40B4-BE49-F238E27FC236}">
                <a16:creationId xmlns:a16="http://schemas.microsoft.com/office/drawing/2014/main" id="{6484C2BD-24ED-45A0-81D7-5E2A0324D7A6}"/>
              </a:ext>
            </a:extLst>
          </p:cNvPr>
          <p:cNvSpPr>
            <a:spLocks noGrp="1"/>
          </p:cNvSpPr>
          <p:nvPr>
            <p:ph type="body" sz="quarter" idx="13" hasCustomPrompt="1"/>
          </p:nvPr>
        </p:nvSpPr>
        <p:spPr>
          <a:xfrm>
            <a:off x="3560111" y="6170281"/>
            <a:ext cx="7577196" cy="402451"/>
          </a:xfrm>
        </p:spPr>
        <p:txBody>
          <a:bodyPr anchor="b"/>
          <a:lstStyle>
            <a:lvl1pPr marL="0" indent="0">
              <a:lnSpc>
                <a:spcPct val="95000"/>
              </a:lnSpc>
              <a:spcBef>
                <a:spcPts val="0"/>
              </a:spcBef>
              <a:buNone/>
              <a:defRPr sz="799">
                <a:latin typeface="Arial" panose="020B0604020202020204" pitchFamily="34" charset="0"/>
              </a:defRPr>
            </a:lvl1pPr>
            <a:lvl2pPr marL="0" indent="0">
              <a:lnSpc>
                <a:spcPct val="95000"/>
              </a:lnSpc>
              <a:spcBef>
                <a:spcPts val="0"/>
              </a:spcBef>
              <a:buNone/>
              <a:defRPr sz="799">
                <a:latin typeface="Arial" panose="00000400000000000000" pitchFamily="2" charset="0"/>
              </a:defRPr>
            </a:lvl2pPr>
            <a:lvl3pPr marL="0" indent="0">
              <a:lnSpc>
                <a:spcPct val="95000"/>
              </a:lnSpc>
              <a:spcBef>
                <a:spcPts val="0"/>
              </a:spcBef>
              <a:buNone/>
              <a:defRPr sz="799">
                <a:latin typeface="Arial" panose="00000400000000000000" pitchFamily="2" charset="0"/>
              </a:defRPr>
            </a:lvl3pPr>
            <a:lvl4pPr marL="0" indent="0">
              <a:lnSpc>
                <a:spcPct val="95000"/>
              </a:lnSpc>
              <a:spcBef>
                <a:spcPts val="0"/>
              </a:spcBef>
              <a:buNone/>
              <a:defRPr sz="799">
                <a:latin typeface="Arial" panose="00000400000000000000" pitchFamily="2" charset="0"/>
              </a:defRPr>
            </a:lvl4pPr>
            <a:lvl5pPr marL="0" indent="0">
              <a:lnSpc>
                <a:spcPct val="95000"/>
              </a:lnSpc>
              <a:spcBef>
                <a:spcPts val="0"/>
              </a:spcBef>
              <a:buNone/>
              <a:defRPr sz="799">
                <a:latin typeface="Arial" panose="00000400000000000000" pitchFamily="2" charset="0"/>
              </a:defRPr>
            </a:lvl5pPr>
            <a:lvl6pPr marL="0" indent="0">
              <a:lnSpc>
                <a:spcPct val="95000"/>
              </a:lnSpc>
              <a:spcBef>
                <a:spcPts val="0"/>
              </a:spcBef>
              <a:buNone/>
              <a:defRPr sz="799">
                <a:latin typeface="Arial" panose="00000400000000000000" pitchFamily="2" charset="0"/>
              </a:defRPr>
            </a:lvl6pPr>
            <a:lvl7pPr marL="0" indent="0">
              <a:lnSpc>
                <a:spcPct val="95000"/>
              </a:lnSpc>
              <a:spcBef>
                <a:spcPts val="0"/>
              </a:spcBef>
              <a:buNone/>
              <a:defRPr sz="799">
                <a:latin typeface="Arial" panose="00000400000000000000" pitchFamily="2" charset="0"/>
              </a:defRPr>
            </a:lvl7pPr>
            <a:lvl8pPr marL="0" indent="0">
              <a:lnSpc>
                <a:spcPct val="95000"/>
              </a:lnSpc>
              <a:spcBef>
                <a:spcPts val="0"/>
              </a:spcBef>
              <a:buNone/>
              <a:defRPr sz="799">
                <a:latin typeface="Arial" panose="00000400000000000000" pitchFamily="2" charset="0"/>
              </a:defRPr>
            </a:lvl8pPr>
            <a:lvl9pPr marL="0" indent="0">
              <a:lnSpc>
                <a:spcPct val="95000"/>
              </a:lnSpc>
              <a:spcBef>
                <a:spcPts val="0"/>
              </a:spcBef>
              <a:buNone/>
              <a:defRPr sz="799">
                <a:latin typeface="Arial" panose="00000400000000000000" pitchFamily="2" charset="0"/>
              </a:defRPr>
            </a:lvl9pPr>
          </a:lstStyle>
          <a:p>
            <a:pPr lvl="0"/>
            <a:r>
              <a:rPr lang="en-US" sz="799" noProof="0">
                <a:latin typeface="Arial" panose="020B0303040401060103" pitchFamily="34" charset="0"/>
                <a:cs typeface="Arial" panose="020B0604020202020204" pitchFamily="34" charset="0"/>
              </a:rPr>
              <a:t>Source text should be Arial, size 8. </a:t>
            </a:r>
          </a:p>
        </p:txBody>
      </p:sp>
      <p:pic>
        <p:nvPicPr>
          <p:cNvPr id="9" name="Graphic 8">
            <a:extLst>
              <a:ext uri="{FF2B5EF4-FFF2-40B4-BE49-F238E27FC236}">
                <a16:creationId xmlns:a16="http://schemas.microsoft.com/office/drawing/2014/main" id="{B6909AC0-79F7-4FBB-9CFE-C96C89D4069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6893" b="19384"/>
          <a:stretch/>
        </p:blipFill>
        <p:spPr bwMode="black">
          <a:xfrm>
            <a:off x="224446" y="6211345"/>
            <a:ext cx="1755175" cy="561677"/>
          </a:xfrm>
          <a:prstGeom prst="rect">
            <a:avLst/>
          </a:prstGeom>
        </p:spPr>
      </p:pic>
    </p:spTree>
    <p:extLst>
      <p:ext uri="{BB962C8B-B14F-4D97-AF65-F5344CB8AC3E}">
        <p14:creationId xmlns:p14="http://schemas.microsoft.com/office/powerpoint/2010/main" val="2877755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wo column with sourc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941A91C-8450-4F8B-8FBF-3E634ED3081E}"/>
              </a:ext>
            </a:extLst>
          </p:cNvPr>
          <p:cNvSpPr/>
          <p:nvPr userDrawn="1"/>
        </p:nvSpPr>
        <p:spPr bwMode="hidden">
          <a:xfrm>
            <a:off x="0" y="37"/>
            <a:ext cx="3121085" cy="68579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1"/>
          </a:p>
        </p:txBody>
      </p:sp>
      <p:sp>
        <p:nvSpPr>
          <p:cNvPr id="20" name="Text Placeholder 19">
            <a:extLst>
              <a:ext uri="{FF2B5EF4-FFF2-40B4-BE49-F238E27FC236}">
                <a16:creationId xmlns:a16="http://schemas.microsoft.com/office/drawing/2014/main" id="{0AF97CD5-66AE-4EDA-8D23-A23D9D49A5AA}"/>
              </a:ext>
            </a:extLst>
          </p:cNvPr>
          <p:cNvSpPr>
            <a:spLocks noGrp="1"/>
          </p:cNvSpPr>
          <p:nvPr>
            <p:ph type="body" sz="quarter" idx="15" hasCustomPrompt="1"/>
          </p:nvPr>
        </p:nvSpPr>
        <p:spPr>
          <a:xfrm>
            <a:off x="3560106" y="475489"/>
            <a:ext cx="8167911" cy="792162"/>
          </a:xfrm>
        </p:spPr>
        <p:txBody>
          <a:bodyPr anchor="t"/>
          <a:lstStyle>
            <a:lvl1pPr marL="0" indent="0">
              <a:lnSpc>
                <a:spcPct val="95000"/>
              </a:lnSpc>
              <a:spcBef>
                <a:spcPts val="0"/>
              </a:spcBef>
              <a:buNone/>
              <a:defRPr sz="2400" b="0">
                <a:solidFill>
                  <a:schemeClr val="tx1"/>
                </a:solidFill>
                <a:latin typeface="+mj-lt"/>
              </a:defRPr>
            </a:lvl1pPr>
            <a:lvl2pPr marL="338279" indent="0">
              <a:buNone/>
              <a:defRPr/>
            </a:lvl2pPr>
            <a:lvl3pPr marL="685700" indent="0">
              <a:buNone/>
              <a:defRPr/>
            </a:lvl3pPr>
            <a:lvl4pPr marL="1014836" indent="0">
              <a:buNone/>
              <a:defRPr/>
            </a:lvl4pPr>
            <a:lvl5pPr marL="1380542" indent="0">
              <a:buNone/>
              <a:defRPr/>
            </a:lvl5pPr>
          </a:lstStyle>
          <a:p>
            <a:pPr lvl="0"/>
            <a:r>
              <a:rPr lang="en-US" noProof="0"/>
              <a:t>Title here</a:t>
            </a:r>
          </a:p>
        </p:txBody>
      </p:sp>
      <p:sp>
        <p:nvSpPr>
          <p:cNvPr id="2" name="Title 1"/>
          <p:cNvSpPr>
            <a:spLocks noGrp="1"/>
          </p:cNvSpPr>
          <p:nvPr>
            <p:ph type="title" hasCustomPrompt="1"/>
          </p:nvPr>
        </p:nvSpPr>
        <p:spPr>
          <a:xfrm>
            <a:off x="466467" y="463846"/>
            <a:ext cx="2425961" cy="3401475"/>
          </a:xfrm>
        </p:spPr>
        <p:txBody>
          <a:bodyPr anchor="t">
            <a:noAutofit/>
          </a:bodyPr>
          <a:lstStyle>
            <a:lvl1pPr>
              <a:lnSpc>
                <a:spcPct val="95000"/>
              </a:lnSpc>
              <a:spcBef>
                <a:spcPts val="0"/>
              </a:spcBef>
              <a:defRPr sz="3199" baseline="0">
                <a:solidFill>
                  <a:schemeClr val="bg1"/>
                </a:solidFill>
              </a:defRPr>
            </a:lvl1pPr>
          </a:lstStyle>
          <a:p>
            <a:r>
              <a:rPr lang="en-US" noProof="0"/>
              <a:t>Title </a:t>
            </a:r>
            <a:br>
              <a:rPr lang="en-US" noProof="0"/>
            </a:br>
            <a:r>
              <a:rPr lang="en-US" noProof="0"/>
              <a:t>of slide</a:t>
            </a:r>
          </a:p>
        </p:txBody>
      </p:sp>
      <p:sp>
        <p:nvSpPr>
          <p:cNvPr id="4" name="Date Placeholder 3"/>
          <p:cNvSpPr>
            <a:spLocks noGrp="1"/>
          </p:cNvSpPr>
          <p:nvPr>
            <p:ph type="dt" sz="half" idx="10"/>
          </p:nvPr>
        </p:nvSpPr>
        <p:spPr>
          <a:xfrm>
            <a:off x="11743955" y="7010398"/>
            <a:ext cx="448046" cy="45720"/>
          </a:xfrm>
        </p:spPr>
        <p:txBody>
          <a:bodyPr/>
          <a:lstStyle/>
          <a:p>
            <a:fld id="{FF132DD1-ED70-4BDF-9A73-CA79C3A1B7D9}" type="datetime4">
              <a:rPr lang="en-CA" smtClean="0"/>
              <a:t>August 23, 2024</a:t>
            </a:fld>
            <a:endParaRPr/>
          </a:p>
        </p:txBody>
      </p:sp>
      <p:sp>
        <p:nvSpPr>
          <p:cNvPr id="5" name="Footer Placeholder 4"/>
          <p:cNvSpPr>
            <a:spLocks noGrp="1"/>
          </p:cNvSpPr>
          <p:nvPr>
            <p:ph type="ftr" sz="quarter" idx="11"/>
          </p:nvPr>
        </p:nvSpPr>
        <p:spPr>
          <a:xfrm>
            <a:off x="455732" y="7010404"/>
            <a:ext cx="11283595" cy="45719"/>
          </a:xfrm>
          <a:prstGeom prst="rect">
            <a:avLst/>
          </a:prstGeom>
        </p:spPr>
        <p:txBody>
          <a:bodyPr/>
          <a:lstStyle/>
          <a:p>
            <a:endParaRPr/>
          </a:p>
        </p:txBody>
      </p:sp>
      <p:sp>
        <p:nvSpPr>
          <p:cNvPr id="6" name="Slide Number Placeholder 5"/>
          <p:cNvSpPr>
            <a:spLocks noGrp="1"/>
          </p:cNvSpPr>
          <p:nvPr>
            <p:ph type="sldNum" sz="quarter" idx="12"/>
          </p:nvPr>
        </p:nvSpPr>
        <p:spPr>
          <a:xfrm>
            <a:off x="11452977" y="6399283"/>
            <a:ext cx="283293" cy="175694"/>
          </a:xfrm>
        </p:spPr>
        <p:txBody>
          <a:bodyPr/>
          <a:lstStyle/>
          <a:p>
            <a:fld id="{BB333B34-C87C-402E-ABB0-13B7C9DEBBC4}" type="slidenum">
              <a:rPr/>
              <a:t>‹#›</a:t>
            </a:fld>
            <a:endParaRPr/>
          </a:p>
        </p:txBody>
      </p:sp>
      <p:sp>
        <p:nvSpPr>
          <p:cNvPr id="16" name="Text Placeholder 8">
            <a:extLst>
              <a:ext uri="{FF2B5EF4-FFF2-40B4-BE49-F238E27FC236}">
                <a16:creationId xmlns:a16="http://schemas.microsoft.com/office/drawing/2014/main" id="{6484C2BD-24ED-45A0-81D7-5E2A0324D7A6}"/>
              </a:ext>
            </a:extLst>
          </p:cNvPr>
          <p:cNvSpPr>
            <a:spLocks noGrp="1"/>
          </p:cNvSpPr>
          <p:nvPr>
            <p:ph type="body" sz="quarter" idx="13" hasCustomPrompt="1"/>
          </p:nvPr>
        </p:nvSpPr>
        <p:spPr>
          <a:xfrm>
            <a:off x="3560111" y="6170281"/>
            <a:ext cx="7577196" cy="402451"/>
          </a:xfrm>
        </p:spPr>
        <p:txBody>
          <a:bodyPr anchor="b"/>
          <a:lstStyle>
            <a:lvl1pPr marL="0" indent="0">
              <a:lnSpc>
                <a:spcPct val="95000"/>
              </a:lnSpc>
              <a:spcBef>
                <a:spcPts val="0"/>
              </a:spcBef>
              <a:buNone/>
              <a:defRPr sz="799">
                <a:latin typeface="Arial" panose="020B0604020202020204" pitchFamily="34" charset="0"/>
              </a:defRPr>
            </a:lvl1pPr>
            <a:lvl2pPr marL="0" indent="0">
              <a:lnSpc>
                <a:spcPct val="95000"/>
              </a:lnSpc>
              <a:spcBef>
                <a:spcPts val="0"/>
              </a:spcBef>
              <a:buNone/>
              <a:defRPr sz="799">
                <a:latin typeface="Arial" panose="00000400000000000000" pitchFamily="2" charset="0"/>
              </a:defRPr>
            </a:lvl2pPr>
            <a:lvl3pPr marL="0" indent="0">
              <a:lnSpc>
                <a:spcPct val="95000"/>
              </a:lnSpc>
              <a:spcBef>
                <a:spcPts val="0"/>
              </a:spcBef>
              <a:buNone/>
              <a:defRPr sz="799">
                <a:latin typeface="Arial" panose="00000400000000000000" pitchFamily="2" charset="0"/>
              </a:defRPr>
            </a:lvl3pPr>
            <a:lvl4pPr marL="0" indent="0">
              <a:lnSpc>
                <a:spcPct val="95000"/>
              </a:lnSpc>
              <a:spcBef>
                <a:spcPts val="0"/>
              </a:spcBef>
              <a:buNone/>
              <a:defRPr sz="799">
                <a:latin typeface="Arial" panose="00000400000000000000" pitchFamily="2" charset="0"/>
              </a:defRPr>
            </a:lvl4pPr>
            <a:lvl5pPr marL="0" indent="0">
              <a:lnSpc>
                <a:spcPct val="95000"/>
              </a:lnSpc>
              <a:spcBef>
                <a:spcPts val="0"/>
              </a:spcBef>
              <a:buNone/>
              <a:defRPr sz="799">
                <a:latin typeface="Arial" panose="00000400000000000000" pitchFamily="2" charset="0"/>
              </a:defRPr>
            </a:lvl5pPr>
            <a:lvl6pPr marL="0" indent="0">
              <a:lnSpc>
                <a:spcPct val="95000"/>
              </a:lnSpc>
              <a:spcBef>
                <a:spcPts val="0"/>
              </a:spcBef>
              <a:buNone/>
              <a:defRPr sz="799">
                <a:latin typeface="Arial" panose="00000400000000000000" pitchFamily="2" charset="0"/>
              </a:defRPr>
            </a:lvl6pPr>
            <a:lvl7pPr marL="0" indent="0">
              <a:lnSpc>
                <a:spcPct val="95000"/>
              </a:lnSpc>
              <a:spcBef>
                <a:spcPts val="0"/>
              </a:spcBef>
              <a:buNone/>
              <a:defRPr sz="799">
                <a:latin typeface="Arial" panose="00000400000000000000" pitchFamily="2" charset="0"/>
              </a:defRPr>
            </a:lvl7pPr>
            <a:lvl8pPr marL="0" indent="0">
              <a:lnSpc>
                <a:spcPct val="95000"/>
              </a:lnSpc>
              <a:spcBef>
                <a:spcPts val="0"/>
              </a:spcBef>
              <a:buNone/>
              <a:defRPr sz="799">
                <a:latin typeface="Arial" panose="00000400000000000000" pitchFamily="2" charset="0"/>
              </a:defRPr>
            </a:lvl8pPr>
            <a:lvl9pPr marL="0" indent="0">
              <a:lnSpc>
                <a:spcPct val="95000"/>
              </a:lnSpc>
              <a:spcBef>
                <a:spcPts val="0"/>
              </a:spcBef>
              <a:buNone/>
              <a:defRPr sz="799">
                <a:latin typeface="Arial" panose="00000400000000000000" pitchFamily="2" charset="0"/>
              </a:defRPr>
            </a:lvl9pPr>
          </a:lstStyle>
          <a:p>
            <a:pPr lvl="0"/>
            <a:r>
              <a:rPr lang="en-US" sz="799" noProof="0">
                <a:latin typeface="Arial" panose="020B0303040401060103" pitchFamily="34" charset="0"/>
                <a:cs typeface="Arial" panose="020B0604020202020204" pitchFamily="34" charset="0"/>
              </a:rPr>
              <a:t>Source text should be Arial, size 8. </a:t>
            </a:r>
          </a:p>
        </p:txBody>
      </p:sp>
      <p:sp>
        <p:nvSpPr>
          <p:cNvPr id="15" name="Content Placeholder 2">
            <a:extLst>
              <a:ext uri="{FF2B5EF4-FFF2-40B4-BE49-F238E27FC236}">
                <a16:creationId xmlns:a16="http://schemas.microsoft.com/office/drawing/2014/main" id="{038F0D64-3A18-458E-9DB0-82116D7EB002}"/>
              </a:ext>
            </a:extLst>
          </p:cNvPr>
          <p:cNvSpPr>
            <a:spLocks noGrp="1"/>
          </p:cNvSpPr>
          <p:nvPr>
            <p:ph idx="1" hasCustomPrompt="1"/>
          </p:nvPr>
        </p:nvSpPr>
        <p:spPr>
          <a:xfrm>
            <a:off x="3560110" y="1434190"/>
            <a:ext cx="8165429" cy="4584842"/>
          </a:xfrm>
        </p:spPr>
        <p:txBody>
          <a:bodyPr/>
          <a:lstStyle>
            <a:lvl1pPr>
              <a:defRPr/>
            </a:lvl1pPr>
          </a:lstStyle>
          <a:p>
            <a:pPr lvl="0"/>
            <a:r>
              <a:rPr lang="en-US" noProof="0"/>
              <a:t>Click to add main bullet</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11" name="Graphic 10">
            <a:extLst>
              <a:ext uri="{FF2B5EF4-FFF2-40B4-BE49-F238E27FC236}">
                <a16:creationId xmlns:a16="http://schemas.microsoft.com/office/drawing/2014/main" id="{BE824D8B-D089-420C-891B-CD08900B7433}"/>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6893" b="19384"/>
          <a:stretch/>
        </p:blipFill>
        <p:spPr bwMode="black">
          <a:xfrm>
            <a:off x="224446" y="6211345"/>
            <a:ext cx="1755175" cy="561677"/>
          </a:xfrm>
          <a:prstGeom prst="rect">
            <a:avLst/>
          </a:prstGeom>
        </p:spPr>
      </p:pic>
    </p:spTree>
    <p:extLst>
      <p:ext uri="{BB962C8B-B14F-4D97-AF65-F5344CB8AC3E}">
        <p14:creationId xmlns:p14="http://schemas.microsoft.com/office/powerpoint/2010/main" val="2233365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hree column with sourc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941A91C-8450-4F8B-8FBF-3E634ED3081E}"/>
              </a:ext>
            </a:extLst>
          </p:cNvPr>
          <p:cNvSpPr/>
          <p:nvPr userDrawn="1"/>
        </p:nvSpPr>
        <p:spPr bwMode="hidden">
          <a:xfrm>
            <a:off x="0" y="37"/>
            <a:ext cx="3121085" cy="68579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1"/>
          </a:p>
        </p:txBody>
      </p:sp>
      <p:sp>
        <p:nvSpPr>
          <p:cNvPr id="20" name="Text Placeholder 19">
            <a:extLst>
              <a:ext uri="{FF2B5EF4-FFF2-40B4-BE49-F238E27FC236}">
                <a16:creationId xmlns:a16="http://schemas.microsoft.com/office/drawing/2014/main" id="{0AF97CD5-66AE-4EDA-8D23-A23D9D49A5AA}"/>
              </a:ext>
            </a:extLst>
          </p:cNvPr>
          <p:cNvSpPr>
            <a:spLocks noGrp="1"/>
          </p:cNvSpPr>
          <p:nvPr>
            <p:ph type="body" sz="quarter" idx="15" hasCustomPrompt="1"/>
          </p:nvPr>
        </p:nvSpPr>
        <p:spPr>
          <a:xfrm>
            <a:off x="3560111" y="475489"/>
            <a:ext cx="2464443" cy="792162"/>
          </a:xfrm>
        </p:spPr>
        <p:txBody>
          <a:bodyPr anchor="t"/>
          <a:lstStyle>
            <a:lvl1pPr marL="0" indent="0">
              <a:lnSpc>
                <a:spcPct val="95000"/>
              </a:lnSpc>
              <a:spcBef>
                <a:spcPts val="0"/>
              </a:spcBef>
              <a:buNone/>
              <a:defRPr sz="2400" b="0">
                <a:solidFill>
                  <a:schemeClr val="tx1"/>
                </a:solidFill>
                <a:latin typeface="+mj-lt"/>
              </a:defRPr>
            </a:lvl1pPr>
            <a:lvl2pPr marL="338279" indent="0">
              <a:buNone/>
              <a:defRPr/>
            </a:lvl2pPr>
            <a:lvl3pPr marL="685700" indent="0">
              <a:buNone/>
              <a:defRPr/>
            </a:lvl3pPr>
            <a:lvl4pPr marL="1014836" indent="0">
              <a:buNone/>
              <a:defRPr/>
            </a:lvl4pPr>
            <a:lvl5pPr marL="1380542" indent="0">
              <a:buNone/>
              <a:defRPr/>
            </a:lvl5pPr>
          </a:lstStyle>
          <a:p>
            <a:pPr lvl="0"/>
            <a:r>
              <a:rPr lang="en-US" noProof="0"/>
              <a:t>Title here</a:t>
            </a:r>
          </a:p>
        </p:txBody>
      </p:sp>
      <p:sp>
        <p:nvSpPr>
          <p:cNvPr id="2" name="Title 1"/>
          <p:cNvSpPr>
            <a:spLocks noGrp="1"/>
          </p:cNvSpPr>
          <p:nvPr>
            <p:ph type="title" hasCustomPrompt="1"/>
          </p:nvPr>
        </p:nvSpPr>
        <p:spPr>
          <a:xfrm>
            <a:off x="466467" y="463846"/>
            <a:ext cx="2425961" cy="3401475"/>
          </a:xfrm>
        </p:spPr>
        <p:txBody>
          <a:bodyPr anchor="t">
            <a:noAutofit/>
          </a:bodyPr>
          <a:lstStyle>
            <a:lvl1pPr>
              <a:lnSpc>
                <a:spcPct val="95000"/>
              </a:lnSpc>
              <a:spcBef>
                <a:spcPts val="0"/>
              </a:spcBef>
              <a:defRPr sz="3199" baseline="0">
                <a:solidFill>
                  <a:schemeClr val="bg1"/>
                </a:solidFill>
              </a:defRPr>
            </a:lvl1pPr>
          </a:lstStyle>
          <a:p>
            <a:r>
              <a:rPr lang="en-US" noProof="0"/>
              <a:t>Title </a:t>
            </a:r>
            <a:br>
              <a:rPr lang="en-US" noProof="0"/>
            </a:br>
            <a:r>
              <a:rPr lang="en-US" noProof="0"/>
              <a:t>of slide</a:t>
            </a:r>
          </a:p>
        </p:txBody>
      </p:sp>
      <p:sp>
        <p:nvSpPr>
          <p:cNvPr id="4" name="Date Placeholder 3"/>
          <p:cNvSpPr>
            <a:spLocks noGrp="1"/>
          </p:cNvSpPr>
          <p:nvPr>
            <p:ph type="dt" sz="half" idx="10"/>
          </p:nvPr>
        </p:nvSpPr>
        <p:spPr>
          <a:xfrm>
            <a:off x="11743955" y="7010398"/>
            <a:ext cx="448046" cy="45720"/>
          </a:xfrm>
        </p:spPr>
        <p:txBody>
          <a:bodyPr/>
          <a:lstStyle/>
          <a:p>
            <a:fld id="{2225BEF7-362C-47A2-99CE-F92BC52601A4}" type="datetime4">
              <a:rPr lang="en-CA" smtClean="0"/>
              <a:t>August 23, 2024</a:t>
            </a:fld>
            <a:endParaRPr/>
          </a:p>
        </p:txBody>
      </p:sp>
      <p:sp>
        <p:nvSpPr>
          <p:cNvPr id="5" name="Footer Placeholder 4"/>
          <p:cNvSpPr>
            <a:spLocks noGrp="1"/>
          </p:cNvSpPr>
          <p:nvPr>
            <p:ph type="ftr" sz="quarter" idx="11"/>
          </p:nvPr>
        </p:nvSpPr>
        <p:spPr>
          <a:xfrm>
            <a:off x="455732" y="7010404"/>
            <a:ext cx="11283595" cy="45719"/>
          </a:xfrm>
          <a:prstGeom prst="rect">
            <a:avLst/>
          </a:prstGeom>
        </p:spPr>
        <p:txBody>
          <a:bodyPr/>
          <a:lstStyle/>
          <a:p>
            <a:endParaRPr/>
          </a:p>
        </p:txBody>
      </p:sp>
      <p:sp>
        <p:nvSpPr>
          <p:cNvPr id="6" name="Slide Number Placeholder 5"/>
          <p:cNvSpPr>
            <a:spLocks noGrp="1"/>
          </p:cNvSpPr>
          <p:nvPr>
            <p:ph type="sldNum" sz="quarter" idx="12"/>
          </p:nvPr>
        </p:nvSpPr>
        <p:spPr>
          <a:xfrm>
            <a:off x="11452977" y="6399283"/>
            <a:ext cx="283293" cy="175694"/>
          </a:xfrm>
        </p:spPr>
        <p:txBody>
          <a:bodyPr/>
          <a:lstStyle/>
          <a:p>
            <a:fld id="{BB333B34-C87C-402E-ABB0-13B7C9DEBBC4}" type="slidenum">
              <a:rPr/>
              <a:t>‹#›</a:t>
            </a:fld>
            <a:endParaRPr/>
          </a:p>
        </p:txBody>
      </p:sp>
      <p:sp>
        <p:nvSpPr>
          <p:cNvPr id="14" name="Text Placeholder 19">
            <a:extLst>
              <a:ext uri="{FF2B5EF4-FFF2-40B4-BE49-F238E27FC236}">
                <a16:creationId xmlns:a16="http://schemas.microsoft.com/office/drawing/2014/main" id="{A51932F0-EBB7-48D2-9591-40F3F9E75737}"/>
              </a:ext>
            </a:extLst>
          </p:cNvPr>
          <p:cNvSpPr>
            <a:spLocks noGrp="1"/>
          </p:cNvSpPr>
          <p:nvPr>
            <p:ph type="body" sz="quarter" idx="20" hasCustomPrompt="1"/>
          </p:nvPr>
        </p:nvSpPr>
        <p:spPr>
          <a:xfrm>
            <a:off x="6535018" y="475489"/>
            <a:ext cx="5208427" cy="792162"/>
          </a:xfrm>
        </p:spPr>
        <p:txBody>
          <a:bodyPr anchor="t"/>
          <a:lstStyle>
            <a:lvl1pPr marL="0" indent="0">
              <a:lnSpc>
                <a:spcPct val="95000"/>
              </a:lnSpc>
              <a:spcBef>
                <a:spcPts val="0"/>
              </a:spcBef>
              <a:buNone/>
              <a:defRPr sz="2400" b="0">
                <a:latin typeface="+mj-lt"/>
              </a:defRPr>
            </a:lvl1pPr>
            <a:lvl2pPr marL="338279" indent="0">
              <a:buNone/>
              <a:defRPr/>
            </a:lvl2pPr>
            <a:lvl3pPr marL="685700" indent="0">
              <a:buNone/>
              <a:defRPr/>
            </a:lvl3pPr>
            <a:lvl4pPr marL="1014836" indent="0">
              <a:buNone/>
              <a:defRPr/>
            </a:lvl4pPr>
            <a:lvl5pPr marL="1380542" indent="0">
              <a:buNone/>
              <a:defRPr/>
            </a:lvl5pPr>
          </a:lstStyle>
          <a:p>
            <a:pPr lvl="0"/>
            <a:r>
              <a:rPr lang="en-US" noProof="0"/>
              <a:t>Optional title</a:t>
            </a:r>
          </a:p>
        </p:txBody>
      </p:sp>
      <p:sp>
        <p:nvSpPr>
          <p:cNvPr id="16" name="Text Placeholder 8">
            <a:extLst>
              <a:ext uri="{FF2B5EF4-FFF2-40B4-BE49-F238E27FC236}">
                <a16:creationId xmlns:a16="http://schemas.microsoft.com/office/drawing/2014/main" id="{6484C2BD-24ED-45A0-81D7-5E2A0324D7A6}"/>
              </a:ext>
            </a:extLst>
          </p:cNvPr>
          <p:cNvSpPr>
            <a:spLocks noGrp="1"/>
          </p:cNvSpPr>
          <p:nvPr>
            <p:ph type="body" sz="quarter" idx="13" hasCustomPrompt="1"/>
          </p:nvPr>
        </p:nvSpPr>
        <p:spPr>
          <a:xfrm>
            <a:off x="3560111" y="6170281"/>
            <a:ext cx="7577196" cy="402451"/>
          </a:xfrm>
        </p:spPr>
        <p:txBody>
          <a:bodyPr anchor="b"/>
          <a:lstStyle>
            <a:lvl1pPr marL="0" indent="0">
              <a:lnSpc>
                <a:spcPct val="95000"/>
              </a:lnSpc>
              <a:spcBef>
                <a:spcPts val="0"/>
              </a:spcBef>
              <a:buNone/>
              <a:defRPr sz="799">
                <a:latin typeface="Arial" panose="020B0604020202020204" pitchFamily="34" charset="0"/>
              </a:defRPr>
            </a:lvl1pPr>
            <a:lvl2pPr marL="0" indent="0">
              <a:lnSpc>
                <a:spcPct val="95000"/>
              </a:lnSpc>
              <a:spcBef>
                <a:spcPts val="0"/>
              </a:spcBef>
              <a:buNone/>
              <a:defRPr sz="799">
                <a:latin typeface="Arial" panose="00000400000000000000" pitchFamily="2" charset="0"/>
              </a:defRPr>
            </a:lvl2pPr>
            <a:lvl3pPr marL="0" indent="0">
              <a:lnSpc>
                <a:spcPct val="95000"/>
              </a:lnSpc>
              <a:spcBef>
                <a:spcPts val="0"/>
              </a:spcBef>
              <a:buNone/>
              <a:defRPr sz="799">
                <a:latin typeface="Arial" panose="00000400000000000000" pitchFamily="2" charset="0"/>
              </a:defRPr>
            </a:lvl3pPr>
            <a:lvl4pPr marL="0" indent="0">
              <a:lnSpc>
                <a:spcPct val="95000"/>
              </a:lnSpc>
              <a:spcBef>
                <a:spcPts val="0"/>
              </a:spcBef>
              <a:buNone/>
              <a:defRPr sz="799">
                <a:latin typeface="Arial" panose="00000400000000000000" pitchFamily="2" charset="0"/>
              </a:defRPr>
            </a:lvl4pPr>
            <a:lvl5pPr marL="0" indent="0">
              <a:lnSpc>
                <a:spcPct val="95000"/>
              </a:lnSpc>
              <a:spcBef>
                <a:spcPts val="0"/>
              </a:spcBef>
              <a:buNone/>
              <a:defRPr sz="799">
                <a:latin typeface="Arial" panose="00000400000000000000" pitchFamily="2" charset="0"/>
              </a:defRPr>
            </a:lvl5pPr>
            <a:lvl6pPr marL="0" indent="0">
              <a:lnSpc>
                <a:spcPct val="95000"/>
              </a:lnSpc>
              <a:spcBef>
                <a:spcPts val="0"/>
              </a:spcBef>
              <a:buNone/>
              <a:defRPr sz="799">
                <a:latin typeface="Arial" panose="00000400000000000000" pitchFamily="2" charset="0"/>
              </a:defRPr>
            </a:lvl6pPr>
            <a:lvl7pPr marL="0" indent="0">
              <a:lnSpc>
                <a:spcPct val="95000"/>
              </a:lnSpc>
              <a:spcBef>
                <a:spcPts val="0"/>
              </a:spcBef>
              <a:buNone/>
              <a:defRPr sz="799">
                <a:latin typeface="Arial" panose="00000400000000000000" pitchFamily="2" charset="0"/>
              </a:defRPr>
            </a:lvl7pPr>
            <a:lvl8pPr marL="0" indent="0">
              <a:lnSpc>
                <a:spcPct val="95000"/>
              </a:lnSpc>
              <a:spcBef>
                <a:spcPts val="0"/>
              </a:spcBef>
              <a:buNone/>
              <a:defRPr sz="799">
                <a:latin typeface="Arial" panose="00000400000000000000" pitchFamily="2" charset="0"/>
              </a:defRPr>
            </a:lvl8pPr>
            <a:lvl9pPr marL="0" indent="0">
              <a:lnSpc>
                <a:spcPct val="95000"/>
              </a:lnSpc>
              <a:spcBef>
                <a:spcPts val="0"/>
              </a:spcBef>
              <a:buNone/>
              <a:defRPr sz="799">
                <a:latin typeface="Arial" panose="00000400000000000000" pitchFamily="2" charset="0"/>
              </a:defRPr>
            </a:lvl9pPr>
          </a:lstStyle>
          <a:p>
            <a:pPr lvl="0"/>
            <a:r>
              <a:rPr lang="en-US" sz="799" noProof="0">
                <a:latin typeface="Arial" panose="020B0303040401060103" pitchFamily="34" charset="0"/>
                <a:cs typeface="Arial" panose="020B0604020202020204" pitchFamily="34" charset="0"/>
              </a:rPr>
              <a:t>Source text should be Arial, size 8. </a:t>
            </a:r>
          </a:p>
        </p:txBody>
      </p:sp>
      <p:sp>
        <p:nvSpPr>
          <p:cNvPr id="10" name="Text Placeholder 9">
            <a:extLst>
              <a:ext uri="{FF2B5EF4-FFF2-40B4-BE49-F238E27FC236}">
                <a16:creationId xmlns:a16="http://schemas.microsoft.com/office/drawing/2014/main" id="{86456917-5A0D-4B01-9F9A-CC2545886632}"/>
              </a:ext>
            </a:extLst>
          </p:cNvPr>
          <p:cNvSpPr>
            <a:spLocks noGrp="1"/>
          </p:cNvSpPr>
          <p:nvPr>
            <p:ph type="body" sz="quarter" idx="21" hasCustomPrompt="1"/>
          </p:nvPr>
        </p:nvSpPr>
        <p:spPr>
          <a:xfrm>
            <a:off x="3560111" y="1435608"/>
            <a:ext cx="2464443" cy="4597721"/>
          </a:xfrm>
        </p:spPr>
        <p:txBody>
          <a:bodyPr/>
          <a:lstStyle>
            <a:lvl1pPr>
              <a:spcBef>
                <a:spcPts val="601"/>
              </a:spcBef>
              <a:defRPr sz="1400"/>
            </a:lvl1pPr>
            <a:lvl2pPr>
              <a:spcBef>
                <a:spcPts val="601"/>
              </a:spcBef>
              <a:defRPr sz="1400"/>
            </a:lvl2pPr>
            <a:lvl3pPr>
              <a:spcBef>
                <a:spcPts val="601"/>
              </a:spcBef>
              <a:defRPr sz="1400"/>
            </a:lvl3pPr>
            <a:lvl4pPr>
              <a:spcBef>
                <a:spcPts val="601"/>
              </a:spcBef>
              <a:defRPr sz="1400"/>
            </a:lvl4pPr>
            <a:lvl5pPr>
              <a:spcBef>
                <a:spcPts val="601"/>
              </a:spcBef>
              <a:defRPr sz="1400"/>
            </a:lvl5pPr>
            <a:lvl6pPr>
              <a:spcBef>
                <a:spcPts val="601"/>
              </a:spcBef>
              <a:defRPr sz="1400"/>
            </a:lvl6pPr>
            <a:lvl7pPr>
              <a:spcBef>
                <a:spcPts val="601"/>
              </a:spcBef>
              <a:defRPr sz="1400"/>
            </a:lvl7pPr>
            <a:lvl8pPr>
              <a:spcBef>
                <a:spcPts val="601"/>
              </a:spcBef>
              <a:defRPr sz="1400"/>
            </a:lvl8pPr>
            <a:lvl9pPr>
              <a:spcBef>
                <a:spcPts val="601"/>
              </a:spcBef>
              <a:defRPr sz="1400"/>
            </a:lvl9pPr>
          </a:lstStyle>
          <a:p>
            <a:pPr lvl="0"/>
            <a:r>
              <a:rPr lang="en-US" noProof="0"/>
              <a:t>Click to add body copy</a:t>
            </a:r>
          </a:p>
          <a:p>
            <a:pPr lvl="1"/>
            <a:r>
              <a:rPr lang="en-US" noProof="0"/>
              <a:t>Second level</a:t>
            </a:r>
          </a:p>
          <a:p>
            <a:pPr lvl="2"/>
            <a:r>
              <a:rPr lang="en-US" noProof="0"/>
              <a:t>Third level</a:t>
            </a:r>
          </a:p>
          <a:p>
            <a:pPr lvl="3"/>
            <a:r>
              <a:rPr lang="en-US" noProof="0"/>
              <a:t>Fourth level</a:t>
            </a:r>
          </a:p>
          <a:p>
            <a:pPr lvl="4"/>
            <a:r>
              <a:rPr lang="en-US" noProof="0"/>
              <a:t>Fifth level</a:t>
            </a:r>
          </a:p>
          <a:p>
            <a:pPr lvl="5"/>
            <a:r>
              <a:rPr lang="en-US" noProof="0"/>
              <a:t>Sixth level</a:t>
            </a:r>
          </a:p>
          <a:p>
            <a:pPr lvl="6"/>
            <a:r>
              <a:rPr lang="en-US" noProof="0"/>
              <a:t>Seventh level</a:t>
            </a:r>
          </a:p>
          <a:p>
            <a:pPr lvl="7"/>
            <a:r>
              <a:rPr lang="en-US" noProof="0"/>
              <a:t>Eighth level</a:t>
            </a:r>
          </a:p>
          <a:p>
            <a:pPr lvl="8"/>
            <a:r>
              <a:rPr lang="en-US" noProof="0"/>
              <a:t>Ninth level</a:t>
            </a:r>
          </a:p>
        </p:txBody>
      </p:sp>
      <p:sp>
        <p:nvSpPr>
          <p:cNvPr id="15" name="Content Placeholder 14">
            <a:extLst>
              <a:ext uri="{FF2B5EF4-FFF2-40B4-BE49-F238E27FC236}">
                <a16:creationId xmlns:a16="http://schemas.microsoft.com/office/drawing/2014/main" id="{50063603-5807-4630-8EB7-C1EBC7302DA8}"/>
              </a:ext>
            </a:extLst>
          </p:cNvPr>
          <p:cNvSpPr>
            <a:spLocks noGrp="1"/>
          </p:cNvSpPr>
          <p:nvPr>
            <p:ph sz="quarter" idx="22" hasCustomPrompt="1"/>
          </p:nvPr>
        </p:nvSpPr>
        <p:spPr>
          <a:xfrm>
            <a:off x="6535019" y="1435608"/>
            <a:ext cx="5208937" cy="4597721"/>
          </a:xfrm>
        </p:spPr>
        <p:txBody>
          <a:bodyPr/>
          <a:lstStyle>
            <a:lvl1pPr>
              <a:spcBef>
                <a:spcPts val="601"/>
              </a:spcBef>
              <a:defRPr sz="1400"/>
            </a:lvl1pPr>
            <a:lvl2pPr>
              <a:spcBef>
                <a:spcPts val="601"/>
              </a:spcBef>
              <a:defRPr sz="1400"/>
            </a:lvl2pPr>
            <a:lvl3pPr>
              <a:spcBef>
                <a:spcPts val="601"/>
              </a:spcBef>
              <a:defRPr sz="1400"/>
            </a:lvl3pPr>
            <a:lvl4pPr>
              <a:spcBef>
                <a:spcPts val="601"/>
              </a:spcBef>
              <a:defRPr sz="1400"/>
            </a:lvl4pPr>
            <a:lvl5pPr>
              <a:spcBef>
                <a:spcPts val="601"/>
              </a:spcBef>
              <a:defRPr sz="1400"/>
            </a:lvl5pPr>
            <a:lvl6pPr>
              <a:spcBef>
                <a:spcPts val="601"/>
              </a:spcBef>
              <a:defRPr sz="1400"/>
            </a:lvl6pPr>
            <a:lvl7pPr>
              <a:spcBef>
                <a:spcPts val="601"/>
              </a:spcBef>
              <a:defRPr sz="1400"/>
            </a:lvl7pPr>
            <a:lvl8pPr>
              <a:spcBef>
                <a:spcPts val="601"/>
              </a:spcBef>
              <a:defRPr sz="1400"/>
            </a:lvl8pPr>
            <a:lvl9pPr>
              <a:spcBef>
                <a:spcPts val="601"/>
              </a:spcBef>
              <a:defRPr sz="1400"/>
            </a:lvl9pPr>
          </a:lstStyle>
          <a:p>
            <a:pPr lvl="0"/>
            <a:r>
              <a:rPr lang="en-US" noProof="0"/>
              <a:t>Add body copy or click icon for other content options</a:t>
            </a:r>
          </a:p>
          <a:p>
            <a:pPr lvl="1"/>
            <a:r>
              <a:rPr lang="en-US" noProof="0"/>
              <a:t>Second level</a:t>
            </a:r>
          </a:p>
          <a:p>
            <a:pPr lvl="2"/>
            <a:r>
              <a:rPr lang="en-US" noProof="0"/>
              <a:t>Third level</a:t>
            </a:r>
          </a:p>
          <a:p>
            <a:pPr lvl="3"/>
            <a:r>
              <a:rPr lang="en-US" noProof="0"/>
              <a:t>Fourth level</a:t>
            </a:r>
          </a:p>
          <a:p>
            <a:pPr lvl="4"/>
            <a:r>
              <a:rPr lang="en-US" noProof="0"/>
              <a:t>Fifth level</a:t>
            </a:r>
          </a:p>
          <a:p>
            <a:pPr lvl="5"/>
            <a:r>
              <a:rPr lang="en-US" noProof="0"/>
              <a:t>Sixth level</a:t>
            </a:r>
          </a:p>
          <a:p>
            <a:pPr lvl="6"/>
            <a:r>
              <a:rPr lang="en-US" noProof="0"/>
              <a:t>Seventh level</a:t>
            </a:r>
          </a:p>
          <a:p>
            <a:pPr lvl="7"/>
            <a:r>
              <a:rPr lang="en-US" noProof="0"/>
              <a:t>Eighth level</a:t>
            </a:r>
          </a:p>
          <a:p>
            <a:pPr lvl="8"/>
            <a:r>
              <a:rPr lang="en-US" noProof="0"/>
              <a:t>Ninth level</a:t>
            </a:r>
          </a:p>
        </p:txBody>
      </p:sp>
      <p:pic>
        <p:nvPicPr>
          <p:cNvPr id="13" name="Graphic 12">
            <a:extLst>
              <a:ext uri="{FF2B5EF4-FFF2-40B4-BE49-F238E27FC236}">
                <a16:creationId xmlns:a16="http://schemas.microsoft.com/office/drawing/2014/main" id="{A0444B9D-C94E-4363-8C73-12F9B1BEED6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6893" b="19384"/>
          <a:stretch/>
        </p:blipFill>
        <p:spPr bwMode="black">
          <a:xfrm>
            <a:off x="224446" y="6211345"/>
            <a:ext cx="1755175" cy="561677"/>
          </a:xfrm>
          <a:prstGeom prst="rect">
            <a:avLst/>
          </a:prstGeom>
        </p:spPr>
      </p:pic>
    </p:spTree>
    <p:extLst>
      <p:ext uri="{BB962C8B-B14F-4D97-AF65-F5344CB8AC3E}">
        <p14:creationId xmlns:p14="http://schemas.microsoft.com/office/powerpoint/2010/main" val="1329403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E66896-6C98-4CA5-8352-966F1C5B8B94}" type="datetime4">
              <a:rPr lang="en-CA" smtClean="0"/>
              <a:t>August 23, 2024</a:t>
            </a:fld>
            <a:endParaRPr/>
          </a:p>
        </p:txBody>
      </p:sp>
      <p:sp>
        <p:nvSpPr>
          <p:cNvPr id="3" name="Footer Placeholder 2"/>
          <p:cNvSpPr>
            <a:spLocks noGrp="1"/>
          </p:cNvSpPr>
          <p:nvPr>
            <p:ph type="ftr" sz="quarter" idx="11"/>
          </p:nvPr>
        </p:nvSpPr>
        <p:spPr>
          <a:xfrm>
            <a:off x="455732" y="7010404"/>
            <a:ext cx="11283595" cy="45719"/>
          </a:xfrm>
          <a:prstGeom prst="rect">
            <a:avLst/>
          </a:prstGeom>
        </p:spPr>
        <p:txBody>
          <a:bodyPr/>
          <a:lstStyle/>
          <a:p>
            <a:endParaRPr/>
          </a:p>
        </p:txBody>
      </p:sp>
      <p:sp>
        <p:nvSpPr>
          <p:cNvPr id="4" name="Slide Number Placeholder 3"/>
          <p:cNvSpPr>
            <a:spLocks noGrp="1"/>
          </p:cNvSpPr>
          <p:nvPr>
            <p:ph type="sldNum" sz="quarter" idx="12"/>
          </p:nvPr>
        </p:nvSpPr>
        <p:spPr/>
        <p:txBody>
          <a:bodyPr/>
          <a:lstStyle/>
          <a:p>
            <a:fld id="{BB333B34-C87C-402E-ABB0-13B7C9DEBBC4}" type="slidenum">
              <a:rPr/>
              <a:t>‹#›</a:t>
            </a:fld>
            <a:endParaRPr/>
          </a:p>
        </p:txBody>
      </p:sp>
    </p:spTree>
    <p:extLst>
      <p:ext uri="{BB962C8B-B14F-4D97-AF65-F5344CB8AC3E}">
        <p14:creationId xmlns:p14="http://schemas.microsoft.com/office/powerpoint/2010/main" val="2893243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66470" y="1434190"/>
            <a:ext cx="11277488" cy="4584842"/>
          </a:xfrm>
        </p:spPr>
        <p:txBody>
          <a:bodyPr/>
          <a:lstStyle>
            <a:lvl1pPr>
              <a:defRPr/>
            </a:lvl1pPr>
            <a:lvl5pPr>
              <a:defRPr/>
            </a:lvl5pPr>
          </a:lstStyle>
          <a:p>
            <a:pPr lvl="0"/>
            <a:r>
              <a:rPr lang="en-US" noProof="0"/>
              <a:t>Click to add main bullet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10"/>
          </p:nvPr>
        </p:nvSpPr>
        <p:spPr>
          <a:xfrm>
            <a:off x="11743955" y="7010398"/>
            <a:ext cx="448046" cy="45720"/>
          </a:xfrm>
        </p:spPr>
        <p:txBody>
          <a:bodyPr/>
          <a:lstStyle/>
          <a:p>
            <a:fld id="{00AC8BC0-4B7F-45B2-9F9D-C2C3E01E876C}" type="datetime4">
              <a:rPr lang="en-CA" smtClean="0"/>
              <a:t>August 23, 2024</a:t>
            </a:fld>
            <a:endParaRPr/>
          </a:p>
        </p:txBody>
      </p:sp>
      <p:sp>
        <p:nvSpPr>
          <p:cNvPr id="5" name="Footer Placeholder 4"/>
          <p:cNvSpPr>
            <a:spLocks noGrp="1"/>
          </p:cNvSpPr>
          <p:nvPr>
            <p:ph type="ftr" sz="quarter" idx="11"/>
          </p:nvPr>
        </p:nvSpPr>
        <p:spPr>
          <a:xfrm>
            <a:off x="455732" y="7010404"/>
            <a:ext cx="11283595" cy="45719"/>
          </a:xfrm>
          <a:prstGeom prst="rect">
            <a:avLst/>
          </a:prstGeom>
        </p:spPr>
        <p:txBody>
          <a:bodyPr/>
          <a:lstStyle/>
          <a:p>
            <a:endParaRPr/>
          </a:p>
        </p:txBody>
      </p:sp>
      <p:sp>
        <p:nvSpPr>
          <p:cNvPr id="6" name="Slide Number Placeholder 5"/>
          <p:cNvSpPr>
            <a:spLocks noGrp="1"/>
          </p:cNvSpPr>
          <p:nvPr>
            <p:ph type="sldNum" sz="quarter" idx="12"/>
          </p:nvPr>
        </p:nvSpPr>
        <p:spPr>
          <a:xfrm>
            <a:off x="11452977" y="6399283"/>
            <a:ext cx="283293" cy="175694"/>
          </a:xfrm>
        </p:spPr>
        <p:txBody>
          <a:bodyPr/>
          <a:lstStyle/>
          <a:p>
            <a:fld id="{BB333B34-C87C-402E-ABB0-13B7C9DEBBC4}" type="slidenum">
              <a:rPr/>
              <a:t>‹#›</a:t>
            </a:fld>
            <a:endParaRPr/>
          </a:p>
        </p:txBody>
      </p:sp>
      <p:sp>
        <p:nvSpPr>
          <p:cNvPr id="7" name="Rectangle 6">
            <a:extLst>
              <a:ext uri="{FF2B5EF4-FFF2-40B4-BE49-F238E27FC236}">
                <a16:creationId xmlns:a16="http://schemas.microsoft.com/office/drawing/2014/main" id="{7EA07198-4F83-AFC6-F4C7-51F888E46D0E}"/>
              </a:ext>
            </a:extLst>
          </p:cNvPr>
          <p:cNvSpPr/>
          <p:nvPr userDrawn="1"/>
        </p:nvSpPr>
        <p:spPr>
          <a:xfrm>
            <a:off x="1" y="0"/>
            <a:ext cx="12192000" cy="116259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algn="l"/>
            <a:endParaRPr lang="en-US" sz="1800" dirty="0" err="1"/>
          </a:p>
        </p:txBody>
      </p:sp>
    </p:spTree>
    <p:extLst>
      <p:ext uri="{BB962C8B-B14F-4D97-AF65-F5344CB8AC3E}">
        <p14:creationId xmlns:p14="http://schemas.microsoft.com/office/powerpoint/2010/main" val="2080228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bg1"/>
                </a:solidFill>
              </a:defRPr>
            </a:lvl1pPr>
          </a:lstStyle>
          <a:p>
            <a:fld id="{B2C3B442-1249-4FC3-83EE-3BA61C9623C1}" type="datetime4">
              <a:rPr lang="en-CA" smtClean="0"/>
              <a:t>August 23, 2024</a:t>
            </a:fld>
            <a:endParaRPr lang="en-US"/>
          </a:p>
        </p:txBody>
      </p:sp>
      <p:sp>
        <p:nvSpPr>
          <p:cNvPr id="4" name="Footer Placeholder 3"/>
          <p:cNvSpPr>
            <a:spLocks noGrp="1"/>
          </p:cNvSpPr>
          <p:nvPr>
            <p:ph type="ftr" sz="quarter" idx="11"/>
          </p:nvPr>
        </p:nvSpPr>
        <p:spPr>
          <a:xfrm>
            <a:off x="455732" y="7010404"/>
            <a:ext cx="11283595" cy="45719"/>
          </a:xfrm>
          <a:prstGeom prst="rect">
            <a:avLst/>
          </a:prstGeom>
        </p:spPr>
        <p:txBody>
          <a:bodyPr/>
          <a:lstStyle/>
          <a:p>
            <a:endParaRPr/>
          </a:p>
        </p:txBody>
      </p:sp>
      <p:sp>
        <p:nvSpPr>
          <p:cNvPr id="5" name="Slide Number Placeholder 4"/>
          <p:cNvSpPr>
            <a:spLocks noGrp="1"/>
          </p:cNvSpPr>
          <p:nvPr>
            <p:ph type="sldNum" sz="quarter" idx="12"/>
          </p:nvPr>
        </p:nvSpPr>
        <p:spPr/>
        <p:txBody>
          <a:bodyPr/>
          <a:lstStyle>
            <a:lvl1pPr>
              <a:defRPr>
                <a:solidFill>
                  <a:schemeClr val="tx1"/>
                </a:solidFill>
              </a:defRPr>
            </a:lvl1pPr>
          </a:lstStyle>
          <a:p>
            <a:fld id="{BB333B34-C87C-402E-ABB0-13B7C9DEBBC4}" type="slidenum">
              <a:rPr lang="en-CA" smtClean="0"/>
              <a:pPr/>
              <a:t>‹#›</a:t>
            </a:fld>
            <a:endParaRPr lang="en-CA"/>
          </a:p>
        </p:txBody>
      </p:sp>
      <p:pic>
        <p:nvPicPr>
          <p:cNvPr id="6" name="Graphic 5">
            <a:extLst>
              <a:ext uri="{FF2B5EF4-FFF2-40B4-BE49-F238E27FC236}">
                <a16:creationId xmlns:a16="http://schemas.microsoft.com/office/drawing/2014/main" id="{E37E9B31-2FBA-470E-8C87-88D4B9C9CA44}"/>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1931" t="24570" r="11885" b="24344"/>
          <a:stretch/>
        </p:blipFill>
        <p:spPr bwMode="black">
          <a:xfrm>
            <a:off x="3462953" y="2542309"/>
            <a:ext cx="5266099" cy="1773382"/>
          </a:xfrm>
          <a:prstGeom prst="rect">
            <a:avLst/>
          </a:prstGeom>
        </p:spPr>
      </p:pic>
    </p:spTree>
    <p:extLst>
      <p:ext uri="{BB962C8B-B14F-4D97-AF65-F5344CB8AC3E}">
        <p14:creationId xmlns:p14="http://schemas.microsoft.com/office/powerpoint/2010/main" val="1995434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Getting starte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E9925531-A1C6-418A-BD3B-443A2974F181}"/>
              </a:ext>
            </a:extLst>
          </p:cNvPr>
          <p:cNvGrpSpPr/>
          <p:nvPr userDrawn="1"/>
        </p:nvGrpSpPr>
        <p:grpSpPr>
          <a:xfrm>
            <a:off x="8031813" y="3418669"/>
            <a:ext cx="3348069" cy="2836300"/>
            <a:chOff x="8029717" y="3418669"/>
            <a:chExt cx="3347197" cy="2836300"/>
          </a:xfrm>
        </p:grpSpPr>
        <p:pic>
          <p:nvPicPr>
            <p:cNvPr id="26" name="Picture 25">
              <a:extLst>
                <a:ext uri="{FF2B5EF4-FFF2-40B4-BE49-F238E27FC236}">
                  <a16:creationId xmlns:a16="http://schemas.microsoft.com/office/drawing/2014/main" id="{6588605C-472C-4395-8593-309ECDC3D243}"/>
                </a:ext>
              </a:extLst>
            </p:cNvPr>
            <p:cNvPicPr>
              <a:picLocks noChangeAspect="1"/>
            </p:cNvPicPr>
            <p:nvPr userDrawn="1"/>
          </p:nvPicPr>
          <p:blipFill>
            <a:blip r:embed="rId2"/>
            <a:stretch>
              <a:fillRect/>
            </a:stretch>
          </p:blipFill>
          <p:spPr>
            <a:xfrm>
              <a:off x="9891011" y="4432821"/>
              <a:ext cx="1485903" cy="835528"/>
            </a:xfrm>
            <a:prstGeom prst="rect">
              <a:avLst/>
            </a:prstGeom>
            <a:ln w="3175">
              <a:solidFill>
                <a:schemeClr val="bg2"/>
              </a:solidFill>
            </a:ln>
          </p:spPr>
        </p:pic>
        <p:pic>
          <p:nvPicPr>
            <p:cNvPr id="11" name="Picture 10">
              <a:extLst>
                <a:ext uri="{FF2B5EF4-FFF2-40B4-BE49-F238E27FC236}">
                  <a16:creationId xmlns:a16="http://schemas.microsoft.com/office/drawing/2014/main" id="{2AA3A682-E555-4A64-B967-A420851BF216}"/>
                </a:ext>
              </a:extLst>
            </p:cNvPr>
            <p:cNvPicPr>
              <a:picLocks noChangeAspect="1"/>
            </p:cNvPicPr>
            <p:nvPr userDrawn="1"/>
          </p:nvPicPr>
          <p:blipFill>
            <a:blip r:embed="rId3"/>
            <a:stretch>
              <a:fillRect/>
            </a:stretch>
          </p:blipFill>
          <p:spPr>
            <a:xfrm>
              <a:off x="9401899" y="4752654"/>
              <a:ext cx="1485903" cy="849088"/>
            </a:xfrm>
            <a:prstGeom prst="rect">
              <a:avLst/>
            </a:prstGeom>
            <a:ln w="3175">
              <a:solidFill>
                <a:schemeClr val="bg2"/>
              </a:solidFill>
            </a:ln>
          </p:spPr>
        </p:pic>
        <p:pic>
          <p:nvPicPr>
            <p:cNvPr id="8" name="Picture 7">
              <a:extLst>
                <a:ext uri="{FF2B5EF4-FFF2-40B4-BE49-F238E27FC236}">
                  <a16:creationId xmlns:a16="http://schemas.microsoft.com/office/drawing/2014/main" id="{BD546C98-CC10-4BFB-AAA4-20DF3FC6EDAE}"/>
                </a:ext>
              </a:extLst>
            </p:cNvPr>
            <p:cNvPicPr>
              <a:picLocks noChangeAspect="1"/>
            </p:cNvPicPr>
            <p:nvPr userDrawn="1"/>
          </p:nvPicPr>
          <p:blipFill>
            <a:blip r:embed="rId4"/>
            <a:stretch>
              <a:fillRect/>
            </a:stretch>
          </p:blipFill>
          <p:spPr>
            <a:xfrm>
              <a:off x="8912788" y="5086047"/>
              <a:ext cx="1485903" cy="849088"/>
            </a:xfrm>
            <a:prstGeom prst="rect">
              <a:avLst/>
            </a:prstGeom>
            <a:ln w="3175">
              <a:solidFill>
                <a:schemeClr val="bg2"/>
              </a:solidFill>
            </a:ln>
          </p:spPr>
        </p:pic>
        <p:pic>
          <p:nvPicPr>
            <p:cNvPr id="19" name="Picture 18">
              <a:extLst>
                <a:ext uri="{FF2B5EF4-FFF2-40B4-BE49-F238E27FC236}">
                  <a16:creationId xmlns:a16="http://schemas.microsoft.com/office/drawing/2014/main" id="{6D0E9826-4880-4258-BBEC-03E4744F515B}"/>
                </a:ext>
              </a:extLst>
            </p:cNvPr>
            <p:cNvPicPr>
              <a:picLocks noChangeAspect="1"/>
            </p:cNvPicPr>
            <p:nvPr userDrawn="1"/>
          </p:nvPicPr>
          <p:blipFill>
            <a:blip r:embed="rId5"/>
            <a:stretch>
              <a:fillRect/>
            </a:stretch>
          </p:blipFill>
          <p:spPr>
            <a:xfrm>
              <a:off x="9497051" y="3418669"/>
              <a:ext cx="1485903" cy="835528"/>
            </a:xfrm>
            <a:prstGeom prst="rect">
              <a:avLst/>
            </a:prstGeom>
            <a:ln w="3175">
              <a:solidFill>
                <a:schemeClr val="bg2"/>
              </a:solidFill>
            </a:ln>
          </p:spPr>
        </p:pic>
        <p:pic>
          <p:nvPicPr>
            <p:cNvPr id="13" name="Picture 12">
              <a:extLst>
                <a:ext uri="{FF2B5EF4-FFF2-40B4-BE49-F238E27FC236}">
                  <a16:creationId xmlns:a16="http://schemas.microsoft.com/office/drawing/2014/main" id="{56EC713E-D154-4146-B08A-6C3AF7DC1C40}"/>
                </a:ext>
              </a:extLst>
            </p:cNvPr>
            <p:cNvPicPr>
              <a:picLocks noChangeAspect="1"/>
            </p:cNvPicPr>
            <p:nvPr userDrawn="1"/>
          </p:nvPicPr>
          <p:blipFill>
            <a:blip r:embed="rId6"/>
            <a:stretch>
              <a:fillRect/>
            </a:stretch>
          </p:blipFill>
          <p:spPr>
            <a:xfrm>
              <a:off x="9007939" y="3740831"/>
              <a:ext cx="1485903" cy="849088"/>
            </a:xfrm>
            <a:prstGeom prst="rect">
              <a:avLst/>
            </a:prstGeom>
            <a:ln w="3175">
              <a:solidFill>
                <a:schemeClr val="bg2"/>
              </a:solidFill>
            </a:ln>
          </p:spPr>
        </p:pic>
        <p:pic>
          <p:nvPicPr>
            <p:cNvPr id="7" name="Picture 6">
              <a:extLst>
                <a:ext uri="{FF2B5EF4-FFF2-40B4-BE49-F238E27FC236}">
                  <a16:creationId xmlns:a16="http://schemas.microsoft.com/office/drawing/2014/main" id="{6A98A25A-6452-4D4F-99FE-0F97A5D5E4E4}"/>
                </a:ext>
              </a:extLst>
            </p:cNvPr>
            <p:cNvPicPr>
              <a:picLocks noChangeAspect="1"/>
            </p:cNvPicPr>
            <p:nvPr userDrawn="1"/>
          </p:nvPicPr>
          <p:blipFill>
            <a:blip r:embed="rId7"/>
            <a:stretch>
              <a:fillRect/>
            </a:stretch>
          </p:blipFill>
          <p:spPr>
            <a:xfrm>
              <a:off x="8518828" y="4076553"/>
              <a:ext cx="1485903" cy="849088"/>
            </a:xfrm>
            <a:prstGeom prst="rect">
              <a:avLst/>
            </a:prstGeom>
            <a:ln w="3175">
              <a:solidFill>
                <a:schemeClr val="bg2"/>
              </a:solidFill>
            </a:ln>
          </p:spPr>
        </p:pic>
        <p:pic>
          <p:nvPicPr>
            <p:cNvPr id="12" name="Picture 11">
              <a:extLst>
                <a:ext uri="{FF2B5EF4-FFF2-40B4-BE49-F238E27FC236}">
                  <a16:creationId xmlns:a16="http://schemas.microsoft.com/office/drawing/2014/main" id="{0B2778FF-63C6-4C41-A419-79700EF407BB}"/>
                </a:ext>
              </a:extLst>
            </p:cNvPr>
            <p:cNvPicPr>
              <a:picLocks noChangeAspect="1"/>
            </p:cNvPicPr>
            <p:nvPr userDrawn="1"/>
          </p:nvPicPr>
          <p:blipFill>
            <a:blip r:embed="rId8"/>
            <a:stretch>
              <a:fillRect/>
            </a:stretch>
          </p:blipFill>
          <p:spPr>
            <a:xfrm>
              <a:off x="8423677" y="5419441"/>
              <a:ext cx="1485903" cy="835528"/>
            </a:xfrm>
            <a:prstGeom prst="rect">
              <a:avLst/>
            </a:prstGeom>
            <a:ln w="3175">
              <a:solidFill>
                <a:schemeClr val="bg2"/>
              </a:solidFill>
            </a:ln>
          </p:spPr>
        </p:pic>
        <p:pic>
          <p:nvPicPr>
            <p:cNvPr id="14" name="Picture 13">
              <a:extLst>
                <a:ext uri="{FF2B5EF4-FFF2-40B4-BE49-F238E27FC236}">
                  <a16:creationId xmlns:a16="http://schemas.microsoft.com/office/drawing/2014/main" id="{73773D54-5A00-415F-B626-487683C72045}"/>
                </a:ext>
              </a:extLst>
            </p:cNvPr>
            <p:cNvPicPr>
              <a:picLocks noChangeAspect="1"/>
            </p:cNvPicPr>
            <p:nvPr userDrawn="1"/>
          </p:nvPicPr>
          <p:blipFill>
            <a:blip r:embed="rId9"/>
            <a:stretch>
              <a:fillRect/>
            </a:stretch>
          </p:blipFill>
          <p:spPr>
            <a:xfrm>
              <a:off x="8029717" y="4412274"/>
              <a:ext cx="1485903" cy="835528"/>
            </a:xfrm>
            <a:prstGeom prst="rect">
              <a:avLst/>
            </a:prstGeom>
            <a:ln w="3175">
              <a:solidFill>
                <a:schemeClr val="bg2"/>
              </a:solidFill>
            </a:ln>
          </p:spPr>
        </p:pic>
      </p:grpSp>
      <p:sp>
        <p:nvSpPr>
          <p:cNvPr id="17" name="Rectangle 16">
            <a:extLst>
              <a:ext uri="{FF2B5EF4-FFF2-40B4-BE49-F238E27FC236}">
                <a16:creationId xmlns:a16="http://schemas.microsoft.com/office/drawing/2014/main" id="{99911C52-8BD4-4F0D-866B-C996C90A70C0}"/>
              </a:ext>
            </a:extLst>
          </p:cNvPr>
          <p:cNvSpPr/>
          <p:nvPr userDrawn="1"/>
        </p:nvSpPr>
        <p:spPr>
          <a:xfrm>
            <a:off x="373267" y="1612907"/>
            <a:ext cx="11370689" cy="3608680"/>
          </a:xfrm>
          <a:prstGeom prst="rect">
            <a:avLst/>
          </a:prstGeom>
        </p:spPr>
        <p:txBody>
          <a:bodyPr wrap="square">
            <a:spAutoFit/>
          </a:bodyPr>
          <a:lstStyle/>
          <a:p>
            <a:pPr marL="0" marR="0" lvl="0" indent="0" algn="l" defTabSz="914267" rtl="0" eaLnBrk="1" fontAlgn="auto" latinLnBrk="0" hangingPunct="1">
              <a:lnSpc>
                <a:spcPct val="95000"/>
              </a:lnSpc>
              <a:spcBef>
                <a:spcPts val="1200"/>
              </a:spcBef>
              <a:spcAft>
                <a:spcPts val="0"/>
              </a:spcAft>
              <a:buClrTx/>
              <a:buSzTx/>
              <a:buFont typeface="Arial" panose="020B0604020202020204" pitchFamily="34" charset="0"/>
              <a:buNone/>
              <a:tabLst/>
              <a:defRPr/>
            </a:pPr>
            <a:r>
              <a:rPr kumimoji="0" lang="en-US" sz="1400" b="1" i="0" u="none" strike="noStrike" kern="1200" cap="none" spc="0" normalizeH="0" baseline="0" noProof="0">
                <a:ln>
                  <a:noFill/>
                </a:ln>
                <a:solidFill>
                  <a:prstClr val="black"/>
                </a:solidFill>
                <a:effectLst/>
                <a:uLnTx/>
                <a:uFillTx/>
                <a:latin typeface="+mn-lt"/>
                <a:ea typeface="+mn-ea"/>
                <a:cs typeface="+mn-cs"/>
              </a:rPr>
              <a:t>A few recommendations: </a:t>
            </a:r>
          </a:p>
          <a:p>
            <a:pPr marL="228567" marR="0" lvl="0" indent="-228567" algn="l" defTabSz="914267" rtl="0" eaLnBrk="1" fontAlgn="auto" latinLnBrk="0" hangingPunct="1">
              <a:lnSpc>
                <a:spcPct val="95000"/>
              </a:lnSpc>
              <a:spcBef>
                <a:spcPts val="1200"/>
              </a:spcBef>
              <a:spcAft>
                <a:spcPts val="0"/>
              </a:spcAft>
              <a:buClrTx/>
              <a:buSzPct val="115000"/>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mn-lt"/>
                <a:ea typeface="+mn-ea"/>
                <a:cs typeface="+mn-cs"/>
              </a:rPr>
              <a:t>Sample slides are included to help you get started. You can edit these sample slides or insert new slides, however it is recommended </a:t>
            </a:r>
            <a:br>
              <a:rPr kumimoji="0" lang="en-US" sz="1400" b="0" i="0" u="none" strike="noStrike" kern="1200" cap="none" spc="0" normalizeH="0" baseline="0" noProof="0">
                <a:ln>
                  <a:noFill/>
                </a:ln>
                <a:solidFill>
                  <a:prstClr val="black"/>
                </a:solidFill>
                <a:effectLst/>
                <a:uLnTx/>
                <a:uFillTx/>
                <a:latin typeface="+mn-lt"/>
                <a:ea typeface="+mn-ea"/>
                <a:cs typeface="+mn-cs"/>
              </a:rPr>
            </a:br>
            <a:r>
              <a:rPr kumimoji="0" lang="en-US" sz="1400" b="0" i="0" u="none" strike="noStrike" kern="1200" cap="none" spc="0" normalizeH="0" baseline="0" noProof="0">
                <a:ln>
                  <a:noFill/>
                </a:ln>
                <a:solidFill>
                  <a:prstClr val="black"/>
                </a:solidFill>
                <a:effectLst/>
                <a:uLnTx/>
                <a:uFillTx/>
                <a:latin typeface="+mn-lt"/>
                <a:ea typeface="+mn-ea"/>
                <a:cs typeface="+mn-cs"/>
              </a:rPr>
              <a:t>you maintain a consistent title and finishing slide.</a:t>
            </a:r>
            <a:endParaRPr kumimoji="0" lang="en-US" sz="1400" b="0" i="0" u="none" strike="noStrike" kern="1200" cap="none" spc="0" normalizeH="0" baseline="0" noProof="0">
              <a:ln>
                <a:noFill/>
              </a:ln>
              <a:solidFill>
                <a:schemeClr val="tx1"/>
              </a:solidFill>
              <a:effectLst/>
              <a:uLnTx/>
              <a:uFillTx/>
              <a:latin typeface="+mn-lt"/>
              <a:ea typeface="+mn-ea"/>
              <a:cs typeface="+mn-cs"/>
            </a:endParaRPr>
          </a:p>
          <a:p>
            <a:pPr marL="228567" marR="0" lvl="0" indent="-228567" algn="l" defTabSz="914267" rtl="0" eaLnBrk="1" fontAlgn="auto" latinLnBrk="0" hangingPunct="1">
              <a:lnSpc>
                <a:spcPct val="95000"/>
              </a:lnSpc>
              <a:spcBef>
                <a:spcPts val="1200"/>
              </a:spcBef>
              <a:spcAft>
                <a:spcPts val="0"/>
              </a:spcAft>
              <a:buClrTx/>
              <a:buSzPct val="115000"/>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mn-lt"/>
                <a:ea typeface="+mn-ea"/>
                <a:cs typeface="+mn-cs"/>
              </a:rPr>
              <a:t>Maintain the integrity of the key template features: Ensure consistency in locations and space around the logo, leverage the Manulife JH color palette and Arial font, and use the icons and images that have been provided for you.</a:t>
            </a:r>
            <a:endParaRPr kumimoji="0" lang="en-US" sz="1400" b="0" i="0" u="none" strike="noStrike" kern="1200" cap="none" spc="0" normalizeH="0" baseline="0" noProof="0">
              <a:ln>
                <a:noFill/>
              </a:ln>
              <a:solidFill>
                <a:schemeClr val="bg1"/>
              </a:solidFill>
              <a:effectLst/>
              <a:uLnTx/>
              <a:uFillTx/>
              <a:latin typeface="Arial" panose="02020503040401060103" pitchFamily="18" charset="0"/>
              <a:ea typeface="+mn-ea"/>
              <a:cs typeface="+mn-cs"/>
            </a:endParaRPr>
          </a:p>
          <a:p>
            <a:pPr marL="228567" marR="0" lvl="0" indent="-228567" algn="l" defTabSz="914267" rtl="0" eaLnBrk="1" fontAlgn="auto" latinLnBrk="0" hangingPunct="1">
              <a:lnSpc>
                <a:spcPct val="100000"/>
              </a:lnSpc>
              <a:spcBef>
                <a:spcPts val="1200"/>
              </a:spcBef>
              <a:spcAft>
                <a:spcPts val="0"/>
              </a:spcAft>
              <a:buClrTx/>
              <a:buSzPct val="100000"/>
              <a:buFont typeface="Arial" panose="020B0604020202020204" pitchFamily="34" charset="0"/>
              <a:buChar char="•"/>
              <a:tabLst/>
              <a:defRPr/>
            </a:pPr>
            <a:endParaRPr kumimoji="0" lang="en-US" sz="1400" b="0" i="0" u="none" strike="noStrike" kern="1200" cap="none" spc="0" normalizeH="0" baseline="0" noProof="0">
              <a:ln>
                <a:noFill/>
              </a:ln>
              <a:solidFill>
                <a:prstClr val="black"/>
              </a:solidFill>
              <a:effectLst/>
              <a:uLnTx/>
              <a:uFillTx/>
              <a:latin typeface="+mn-lt"/>
              <a:ea typeface="+mn-ea"/>
              <a:cs typeface="+mn-cs"/>
            </a:endParaRPr>
          </a:p>
          <a:p>
            <a:pPr marL="0" marR="0" lvl="0" indent="0" algn="l" defTabSz="914267" rtl="0" eaLnBrk="1" fontAlgn="auto" latinLnBrk="0" hangingPunct="1">
              <a:lnSpc>
                <a:spcPct val="100000"/>
              </a:lnSpc>
              <a:spcBef>
                <a:spcPts val="1200"/>
              </a:spcBef>
              <a:spcAft>
                <a:spcPts val="0"/>
              </a:spcAft>
              <a:buClrTx/>
              <a:buSzPct val="100000"/>
              <a:buFont typeface="Arial" panose="020B0604020202020204" pitchFamily="34" charset="0"/>
              <a:buNone/>
              <a:tabLst/>
              <a:defRPr/>
            </a:pPr>
            <a:endParaRPr kumimoji="0" lang="en-US" sz="3000" b="0" i="0" u="none" strike="noStrike" kern="1200" cap="none" spc="0" normalizeH="0" baseline="0" noProof="0">
              <a:ln>
                <a:noFill/>
              </a:ln>
              <a:solidFill>
                <a:prstClr val="black"/>
              </a:solidFill>
              <a:effectLst/>
              <a:uLnTx/>
              <a:uFillTx/>
              <a:latin typeface="+mn-lt"/>
              <a:ea typeface="+mn-ea"/>
              <a:cs typeface="+mn-cs"/>
            </a:endParaRPr>
          </a:p>
          <a:p>
            <a:pPr marL="0" marR="0" lvl="0" indent="0" algn="l" defTabSz="914267" rtl="0" eaLnBrk="1" fontAlgn="auto" latinLnBrk="0" hangingPunct="1">
              <a:lnSpc>
                <a:spcPct val="100000"/>
              </a:lnSpc>
              <a:spcBef>
                <a:spcPts val="1200"/>
              </a:spcBef>
              <a:spcAft>
                <a:spcPts val="0"/>
              </a:spcAft>
              <a:buClrTx/>
              <a:buSzPct val="100000"/>
              <a:buFont typeface="Arial" panose="020B0604020202020204" pitchFamily="34" charset="0"/>
              <a:buNone/>
              <a:tabLst/>
              <a:defRPr/>
            </a:pPr>
            <a:endParaRPr kumimoji="0" lang="en-US" sz="2000" b="0" i="0" u="none" strike="noStrike" kern="1200" cap="none" spc="0" normalizeH="0" baseline="0" noProof="0">
              <a:ln>
                <a:noFill/>
              </a:ln>
              <a:solidFill>
                <a:prstClr val="black"/>
              </a:solidFill>
              <a:effectLst/>
              <a:uLnTx/>
              <a:uFillTx/>
              <a:latin typeface="+mn-lt"/>
              <a:ea typeface="+mn-ea"/>
              <a:cs typeface="+mn-cs"/>
            </a:endParaRPr>
          </a:p>
          <a:p>
            <a:pPr marL="0" marR="0" lvl="0" indent="0" algn="l" defTabSz="914267"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kumimoji="0" lang="en-US" sz="1400" b="1" i="0" u="none" strike="noStrike" kern="1200" cap="none" spc="0" normalizeH="0" baseline="0" noProof="0">
                <a:ln>
                  <a:noFill/>
                </a:ln>
                <a:solidFill>
                  <a:prstClr val="black"/>
                </a:solidFill>
                <a:effectLst/>
                <a:uLnTx/>
                <a:uFillTx/>
                <a:latin typeface="+mn-lt"/>
                <a:ea typeface="+mn-ea"/>
                <a:cs typeface="+mn-cs"/>
              </a:rPr>
              <a:t>If you have any questions or concerns, please email us at brand@manulife.com.</a:t>
            </a:r>
          </a:p>
          <a:p>
            <a:pPr marL="228567" marR="0" lvl="0" indent="-228567" algn="l" defTabSz="914267" rtl="0" eaLnBrk="1" fontAlgn="auto" latinLnBrk="0" hangingPunct="1">
              <a:lnSpc>
                <a:spcPct val="100000"/>
              </a:lnSpc>
              <a:spcBef>
                <a:spcPts val="1200"/>
              </a:spcBef>
              <a:spcAft>
                <a:spcPts val="0"/>
              </a:spcAft>
              <a:buClrTx/>
              <a:buSzPct val="100000"/>
              <a:buFont typeface="Arial" panose="020B0604020202020204" pitchFamily="34" charset="0"/>
              <a:buChar char="•"/>
              <a:tabLst/>
              <a:defRPr/>
            </a:pPr>
            <a:endParaRPr kumimoji="0" lang="en-US" sz="1400" b="0" i="0" u="none" strike="noStrike" kern="1200" cap="none" spc="0" normalizeH="0" baseline="0" noProof="0">
              <a:ln>
                <a:noFill/>
              </a:ln>
              <a:solidFill>
                <a:prstClr val="black"/>
              </a:solidFill>
              <a:effectLst/>
              <a:uLnTx/>
              <a:uFillTx/>
              <a:latin typeface="+mn-lt"/>
              <a:ea typeface="+mn-ea"/>
              <a:cs typeface="+mn-cs"/>
            </a:endParaRPr>
          </a:p>
        </p:txBody>
      </p:sp>
      <p:sp>
        <p:nvSpPr>
          <p:cNvPr id="15" name="Rectangle 14">
            <a:extLst>
              <a:ext uri="{FF2B5EF4-FFF2-40B4-BE49-F238E27FC236}">
                <a16:creationId xmlns:a16="http://schemas.microsoft.com/office/drawing/2014/main" id="{11E92F06-F4FB-4621-9169-B57FD0A41EED}"/>
              </a:ext>
            </a:extLst>
          </p:cNvPr>
          <p:cNvSpPr/>
          <p:nvPr userDrawn="1"/>
        </p:nvSpPr>
        <p:spPr>
          <a:xfrm>
            <a:off x="381813" y="950980"/>
            <a:ext cx="11343724" cy="461665"/>
          </a:xfrm>
          <a:prstGeom prst="rect">
            <a:avLst/>
          </a:prstGeom>
        </p:spPr>
        <p:txBody>
          <a:bodyPr wrap="square">
            <a:spAutoFit/>
          </a:bodyPr>
          <a:lstStyle/>
          <a:p>
            <a:r>
              <a:rPr kumimoji="0" lang="en-US" sz="2400" b="1" i="0" u="none" strike="noStrike" kern="1200" cap="none" spc="0" normalizeH="0" baseline="0" noProof="0">
                <a:ln>
                  <a:noFill/>
                </a:ln>
                <a:solidFill>
                  <a:prstClr val="black"/>
                </a:solidFill>
                <a:effectLst/>
                <a:uLnTx/>
                <a:uFillTx/>
                <a:latin typeface="+mn-lt"/>
                <a:ea typeface="+mj-ea"/>
                <a:cs typeface="+mj-cs"/>
              </a:rPr>
              <a:t>Getting Started – </a:t>
            </a:r>
            <a:r>
              <a:rPr kumimoji="0" lang="en-US" sz="2400" b="1" i="0" u="none" strike="noStrike" kern="1200" cap="none" spc="0" normalizeH="0" baseline="0" noProof="0">
                <a:ln>
                  <a:noFill/>
                </a:ln>
                <a:solidFill>
                  <a:prstClr val="black"/>
                </a:solidFill>
                <a:effectLst/>
                <a:uLnTx/>
                <a:uFillTx/>
                <a:latin typeface="+mn-lt"/>
                <a:ea typeface="+mn-ea"/>
                <a:cs typeface="+mn-cs"/>
              </a:rPr>
              <a:t>Official John Hancock Template</a:t>
            </a:r>
            <a:endParaRPr lang="en-US" sz="1801" noProof="0"/>
          </a:p>
        </p:txBody>
      </p:sp>
      <p:sp>
        <p:nvSpPr>
          <p:cNvPr id="2" name="Date Placeholder 1"/>
          <p:cNvSpPr>
            <a:spLocks noGrp="1"/>
          </p:cNvSpPr>
          <p:nvPr userDrawn="1">
            <p:ph type="dt" sz="half" idx="10"/>
          </p:nvPr>
        </p:nvSpPr>
        <p:spPr/>
        <p:txBody>
          <a:bodyPr/>
          <a:lstStyle/>
          <a:p>
            <a:fld id="{61A4BEF5-9A05-4D20-83E5-233E87403DC0}" type="datetime4">
              <a:rPr lang="en-CA" smtClean="0"/>
              <a:t>August 23, 2024</a:t>
            </a:fld>
            <a:endParaRPr/>
          </a:p>
        </p:txBody>
      </p:sp>
      <p:sp>
        <p:nvSpPr>
          <p:cNvPr id="3" name="Footer Placeholder 2"/>
          <p:cNvSpPr>
            <a:spLocks noGrp="1"/>
          </p:cNvSpPr>
          <p:nvPr userDrawn="1">
            <p:ph type="ftr" sz="quarter" idx="11"/>
          </p:nvPr>
        </p:nvSpPr>
        <p:spPr>
          <a:xfrm>
            <a:off x="455732" y="7010404"/>
            <a:ext cx="11283595" cy="45719"/>
          </a:xfrm>
          <a:prstGeom prst="rect">
            <a:avLst/>
          </a:prstGeom>
        </p:spPr>
        <p:txBody>
          <a:bodyPr/>
          <a:lstStyle/>
          <a:p>
            <a:endParaRPr/>
          </a:p>
        </p:txBody>
      </p:sp>
      <p:sp>
        <p:nvSpPr>
          <p:cNvPr id="4" name="Slide Number Placeholder 3"/>
          <p:cNvSpPr>
            <a:spLocks noGrp="1"/>
          </p:cNvSpPr>
          <p:nvPr userDrawn="1">
            <p:ph type="sldNum" sz="quarter" idx="12"/>
          </p:nvPr>
        </p:nvSpPr>
        <p:spPr/>
        <p:txBody>
          <a:bodyPr/>
          <a:lstStyle/>
          <a:p>
            <a:fld id="{BB333B34-C87C-402E-ABB0-13B7C9DEBBC4}" type="slidenum">
              <a:rPr/>
              <a:t>‹#›</a:t>
            </a:fld>
            <a:endParaRPr/>
          </a:p>
        </p:txBody>
      </p:sp>
      <p:sp>
        <p:nvSpPr>
          <p:cNvPr id="9" name="Rectangle 8">
            <a:extLst>
              <a:ext uri="{FF2B5EF4-FFF2-40B4-BE49-F238E27FC236}">
                <a16:creationId xmlns:a16="http://schemas.microsoft.com/office/drawing/2014/main" id="{A153B09A-151F-464A-973F-FF30F816F5E8}"/>
              </a:ext>
            </a:extLst>
          </p:cNvPr>
          <p:cNvSpPr/>
          <p:nvPr userDrawn="1"/>
        </p:nvSpPr>
        <p:spPr>
          <a:xfrm>
            <a:off x="455732" y="362063"/>
            <a:ext cx="2576697" cy="246349"/>
          </a:xfrm>
          <a:prstGeom prst="rect">
            <a:avLst/>
          </a:prstGeom>
        </p:spPr>
        <p:txBody>
          <a:bodyPr wrap="none" lIns="0" rIns="0">
            <a:spAutoFit/>
          </a:bodyPr>
          <a:lstStyle/>
          <a:p>
            <a:r>
              <a:rPr lang="en-US" sz="1001" noProof="0">
                <a:latin typeface="+mn-lt"/>
              </a:rPr>
              <a:t>For use with Microsoft Office PowerPoint 365</a:t>
            </a:r>
            <a:endParaRPr lang="en-US" sz="1001" noProof="0">
              <a:solidFill>
                <a:schemeClr val="bg1"/>
              </a:solidFill>
              <a:latin typeface="+mn-lt"/>
            </a:endParaRPr>
          </a:p>
        </p:txBody>
      </p:sp>
    </p:spTree>
    <p:extLst>
      <p:ext uri="{BB962C8B-B14F-4D97-AF65-F5344CB8AC3E}">
        <p14:creationId xmlns:p14="http://schemas.microsoft.com/office/powerpoint/2010/main" val="141465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Getting started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0744277-5DA6-4D79-9965-A397B10112FA}"/>
              </a:ext>
            </a:extLst>
          </p:cNvPr>
          <p:cNvPicPr>
            <a:picLocks noChangeAspect="1"/>
          </p:cNvPicPr>
          <p:nvPr userDrawn="1"/>
        </p:nvPicPr>
        <p:blipFill>
          <a:blip r:embed="rId2"/>
          <a:stretch>
            <a:fillRect/>
          </a:stretch>
        </p:blipFill>
        <p:spPr>
          <a:xfrm>
            <a:off x="6575628" y="3559636"/>
            <a:ext cx="3453475" cy="1828800"/>
          </a:xfrm>
          <a:prstGeom prst="rect">
            <a:avLst/>
          </a:prstGeom>
          <a:ln w="3175">
            <a:solidFill>
              <a:schemeClr val="bg2">
                <a:lumMod val="60000"/>
                <a:lumOff val="40000"/>
              </a:schemeClr>
            </a:solidFill>
          </a:ln>
        </p:spPr>
      </p:pic>
      <p:pic>
        <p:nvPicPr>
          <p:cNvPr id="6" name="Picture 5">
            <a:extLst>
              <a:ext uri="{FF2B5EF4-FFF2-40B4-BE49-F238E27FC236}">
                <a16:creationId xmlns:a16="http://schemas.microsoft.com/office/drawing/2014/main" id="{9EA0063F-53E2-4EB4-BFF1-6867F8352199}"/>
              </a:ext>
            </a:extLst>
          </p:cNvPr>
          <p:cNvPicPr>
            <a:picLocks noChangeAspect="1"/>
          </p:cNvPicPr>
          <p:nvPr userDrawn="1"/>
        </p:nvPicPr>
        <p:blipFill>
          <a:blip r:embed="rId3"/>
          <a:stretch>
            <a:fillRect/>
          </a:stretch>
        </p:blipFill>
        <p:spPr>
          <a:xfrm>
            <a:off x="455732" y="3559636"/>
            <a:ext cx="3153638" cy="1828800"/>
          </a:xfrm>
          <a:prstGeom prst="rect">
            <a:avLst/>
          </a:prstGeom>
          <a:ln w="3175">
            <a:solidFill>
              <a:schemeClr val="bg2">
                <a:lumMod val="60000"/>
                <a:lumOff val="40000"/>
              </a:schemeClr>
            </a:solidFill>
          </a:ln>
        </p:spPr>
      </p:pic>
      <p:sp>
        <p:nvSpPr>
          <p:cNvPr id="17" name="Rectangle 16">
            <a:extLst>
              <a:ext uri="{FF2B5EF4-FFF2-40B4-BE49-F238E27FC236}">
                <a16:creationId xmlns:a16="http://schemas.microsoft.com/office/drawing/2014/main" id="{99911C52-8BD4-4F0D-866B-C996C90A70C0}"/>
              </a:ext>
            </a:extLst>
          </p:cNvPr>
          <p:cNvSpPr/>
          <p:nvPr userDrawn="1"/>
        </p:nvSpPr>
        <p:spPr>
          <a:xfrm>
            <a:off x="373267" y="1622708"/>
            <a:ext cx="5371003" cy="1372683"/>
          </a:xfrm>
          <a:prstGeom prst="rect">
            <a:avLst/>
          </a:prstGeom>
        </p:spPr>
        <p:txBody>
          <a:bodyPr wrap="square">
            <a:spAutoFit/>
          </a:bodyPr>
          <a:lstStyle/>
          <a:p>
            <a:pPr marL="0" indent="0">
              <a:lnSpc>
                <a:spcPct val="95000"/>
              </a:lnSpc>
              <a:spcBef>
                <a:spcPts val="1200"/>
              </a:spcBef>
              <a:buNone/>
            </a:pPr>
            <a:r>
              <a:rPr lang="en-US" sz="1400" b="1" noProof="0"/>
              <a:t>To insert a new slide</a:t>
            </a:r>
          </a:p>
          <a:p>
            <a:pPr marL="228567" marR="0" lvl="0" indent="-228567" algn="l" defTabSz="914267" rtl="0" eaLnBrk="1" fontAlgn="auto" latinLnBrk="0" hangingPunct="1">
              <a:lnSpc>
                <a:spcPct val="95000"/>
              </a:lnSpc>
              <a:spcBef>
                <a:spcPts val="1200"/>
              </a:spcBef>
              <a:spcAft>
                <a:spcPts val="0"/>
              </a:spcAft>
              <a:buClrTx/>
              <a:buSzPct val="115000"/>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mn-lt"/>
                <a:ea typeface="+mn-ea"/>
                <a:cs typeface="+mn-cs"/>
              </a:rPr>
              <a:t>Click the bottom of the New Slide button on the Home tab.</a:t>
            </a:r>
          </a:p>
          <a:p>
            <a:pPr marL="228567" marR="0" lvl="0" indent="-228567" algn="l" defTabSz="914267" rtl="0" eaLnBrk="1" fontAlgn="auto" latinLnBrk="0" hangingPunct="1">
              <a:lnSpc>
                <a:spcPct val="95000"/>
              </a:lnSpc>
              <a:spcBef>
                <a:spcPts val="1200"/>
              </a:spcBef>
              <a:spcAft>
                <a:spcPts val="0"/>
              </a:spcAft>
              <a:buClrTx/>
              <a:buSzPct val="115000"/>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mn-lt"/>
                <a:ea typeface="+mn-ea"/>
                <a:cs typeface="+mn-cs"/>
              </a:rPr>
              <a:t>Choose a layout from the gallery.</a:t>
            </a:r>
          </a:p>
          <a:p>
            <a:pPr marL="228567" marR="0" lvl="0" indent="-228567" algn="l" defTabSz="914267" rtl="0" eaLnBrk="1" fontAlgn="auto" latinLnBrk="0" hangingPunct="1">
              <a:lnSpc>
                <a:spcPct val="95000"/>
              </a:lnSpc>
              <a:spcBef>
                <a:spcPts val="1200"/>
              </a:spcBef>
              <a:spcAft>
                <a:spcPts val="0"/>
              </a:spcAft>
              <a:buClrTx/>
              <a:buSzPct val="115000"/>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mn-lt"/>
                <a:ea typeface="+mn-ea"/>
                <a:cs typeface="+mn-cs"/>
              </a:rPr>
              <a:t>Add content using </a:t>
            </a:r>
            <a:r>
              <a:rPr lang="en-US" sz="1400" noProof="0"/>
              <a:t>the default boxes provided.</a:t>
            </a:r>
          </a:p>
        </p:txBody>
      </p:sp>
      <p:sp>
        <p:nvSpPr>
          <p:cNvPr id="15" name="Rectangle 14">
            <a:extLst>
              <a:ext uri="{FF2B5EF4-FFF2-40B4-BE49-F238E27FC236}">
                <a16:creationId xmlns:a16="http://schemas.microsoft.com/office/drawing/2014/main" id="{11E92F06-F4FB-4621-9169-B57FD0A41EED}"/>
              </a:ext>
            </a:extLst>
          </p:cNvPr>
          <p:cNvSpPr/>
          <p:nvPr userDrawn="1"/>
        </p:nvSpPr>
        <p:spPr>
          <a:xfrm>
            <a:off x="381814" y="950979"/>
            <a:ext cx="5242785" cy="461665"/>
          </a:xfrm>
          <a:prstGeom prst="rect">
            <a:avLst/>
          </a:prstGeom>
        </p:spPr>
        <p:txBody>
          <a:bodyPr wrap="square">
            <a:spAutoFit/>
          </a:bodyPr>
          <a:lstStyle/>
          <a:p>
            <a:r>
              <a:rPr kumimoji="0" lang="en-US" sz="2400" b="1" i="0" u="none" strike="noStrike" kern="1200" cap="none" spc="0" normalizeH="0" baseline="0" noProof="0">
                <a:ln>
                  <a:noFill/>
                </a:ln>
                <a:solidFill>
                  <a:prstClr val="black"/>
                </a:solidFill>
                <a:effectLst/>
                <a:uLnTx/>
                <a:uFillTx/>
                <a:latin typeface="+mn-lt"/>
                <a:ea typeface="+mj-ea"/>
                <a:cs typeface="+mj-cs"/>
              </a:rPr>
              <a:t>To Insert or Change a Slide</a:t>
            </a:r>
            <a:endParaRPr lang="en-US" sz="1801" noProof="0"/>
          </a:p>
        </p:txBody>
      </p:sp>
      <p:sp>
        <p:nvSpPr>
          <p:cNvPr id="2" name="Date Placeholder 1"/>
          <p:cNvSpPr>
            <a:spLocks noGrp="1"/>
          </p:cNvSpPr>
          <p:nvPr>
            <p:ph type="dt" sz="half" idx="10"/>
          </p:nvPr>
        </p:nvSpPr>
        <p:spPr/>
        <p:txBody>
          <a:bodyPr/>
          <a:lstStyle/>
          <a:p>
            <a:fld id="{9C607C0D-E009-46A8-9602-4C9F4E3543F3}" type="datetime4">
              <a:rPr lang="en-CA" smtClean="0"/>
              <a:t>August 23, 2024</a:t>
            </a:fld>
            <a:endParaRPr/>
          </a:p>
        </p:txBody>
      </p:sp>
      <p:sp>
        <p:nvSpPr>
          <p:cNvPr id="3" name="Footer Placeholder 2"/>
          <p:cNvSpPr>
            <a:spLocks noGrp="1"/>
          </p:cNvSpPr>
          <p:nvPr>
            <p:ph type="ftr" sz="quarter" idx="11"/>
          </p:nvPr>
        </p:nvSpPr>
        <p:spPr>
          <a:xfrm>
            <a:off x="455732" y="7010404"/>
            <a:ext cx="11283595" cy="45719"/>
          </a:xfrm>
          <a:prstGeom prst="rect">
            <a:avLst/>
          </a:prstGeom>
        </p:spPr>
        <p:txBody>
          <a:bodyPr/>
          <a:lstStyle/>
          <a:p>
            <a:endParaRPr/>
          </a:p>
        </p:txBody>
      </p:sp>
      <p:sp>
        <p:nvSpPr>
          <p:cNvPr id="4" name="Slide Number Placeholder 3"/>
          <p:cNvSpPr>
            <a:spLocks noGrp="1"/>
          </p:cNvSpPr>
          <p:nvPr>
            <p:ph type="sldNum" sz="quarter" idx="12"/>
          </p:nvPr>
        </p:nvSpPr>
        <p:spPr/>
        <p:txBody>
          <a:bodyPr/>
          <a:lstStyle/>
          <a:p>
            <a:fld id="{BB333B34-C87C-402E-ABB0-13B7C9DEBBC4}" type="slidenum">
              <a:rPr/>
              <a:t>‹#›</a:t>
            </a:fld>
            <a:endParaRPr/>
          </a:p>
        </p:txBody>
      </p:sp>
      <p:sp>
        <p:nvSpPr>
          <p:cNvPr id="16" name="Rectangle 15">
            <a:extLst>
              <a:ext uri="{FF2B5EF4-FFF2-40B4-BE49-F238E27FC236}">
                <a16:creationId xmlns:a16="http://schemas.microsoft.com/office/drawing/2014/main" id="{F1C17CB5-F2BE-4A24-9128-54B915A02C7D}"/>
              </a:ext>
            </a:extLst>
          </p:cNvPr>
          <p:cNvSpPr/>
          <p:nvPr userDrawn="1"/>
        </p:nvSpPr>
        <p:spPr>
          <a:xfrm>
            <a:off x="455732" y="362063"/>
            <a:ext cx="2576697" cy="246349"/>
          </a:xfrm>
          <a:prstGeom prst="rect">
            <a:avLst/>
          </a:prstGeom>
        </p:spPr>
        <p:txBody>
          <a:bodyPr wrap="none" lIns="0" rIns="0">
            <a:spAutoFit/>
          </a:bodyPr>
          <a:lstStyle/>
          <a:p>
            <a:r>
              <a:rPr lang="en-US" sz="1001" noProof="0">
                <a:latin typeface="+mn-lt"/>
              </a:rPr>
              <a:t>For use with Microsoft Office PowerPoint 365</a:t>
            </a:r>
            <a:endParaRPr lang="en-US" sz="1001" noProof="0">
              <a:solidFill>
                <a:schemeClr val="bg1"/>
              </a:solidFill>
              <a:latin typeface="+mn-lt"/>
            </a:endParaRPr>
          </a:p>
        </p:txBody>
      </p:sp>
      <p:sp>
        <p:nvSpPr>
          <p:cNvPr id="19" name="Rectangle 18">
            <a:extLst>
              <a:ext uri="{FF2B5EF4-FFF2-40B4-BE49-F238E27FC236}">
                <a16:creationId xmlns:a16="http://schemas.microsoft.com/office/drawing/2014/main" id="{F013F073-27F8-44C6-86F2-1BFB52DCC02D}"/>
              </a:ext>
            </a:extLst>
          </p:cNvPr>
          <p:cNvSpPr/>
          <p:nvPr userDrawn="1"/>
        </p:nvSpPr>
        <p:spPr>
          <a:xfrm>
            <a:off x="6473378" y="1622707"/>
            <a:ext cx="5262891" cy="1731243"/>
          </a:xfrm>
          <a:prstGeom prst="rect">
            <a:avLst/>
          </a:prstGeom>
        </p:spPr>
        <p:txBody>
          <a:bodyPr wrap="square">
            <a:spAutoFit/>
          </a:bodyPr>
          <a:lstStyle/>
          <a:p>
            <a:pPr marL="0" indent="0">
              <a:lnSpc>
                <a:spcPct val="95000"/>
              </a:lnSpc>
              <a:spcBef>
                <a:spcPts val="1200"/>
              </a:spcBef>
              <a:buNone/>
            </a:pPr>
            <a:r>
              <a:rPr lang="en-US" sz="1400" b="1" noProof="0"/>
              <a:t>To change the layout of an existing slide </a:t>
            </a:r>
          </a:p>
          <a:p>
            <a:pPr marL="228567" marR="0" lvl="0" indent="-228567" algn="l" defTabSz="914267" rtl="0" eaLnBrk="1" fontAlgn="auto" latinLnBrk="0" hangingPunct="1">
              <a:lnSpc>
                <a:spcPct val="95000"/>
              </a:lnSpc>
              <a:spcBef>
                <a:spcPts val="1200"/>
              </a:spcBef>
              <a:spcAft>
                <a:spcPts val="0"/>
              </a:spcAft>
              <a:buClrTx/>
              <a:buSzPct val="115000"/>
              <a:buFont typeface="Arial" panose="020B0604020202020204" pitchFamily="34" charset="0"/>
              <a:buChar char="•"/>
              <a:tabLst/>
              <a:defRPr/>
            </a:pPr>
            <a:r>
              <a:rPr lang="en-US" sz="1400" noProof="0"/>
              <a:t>Go </a:t>
            </a:r>
            <a:r>
              <a:rPr kumimoji="0" lang="en-US" sz="1400" b="0" i="0" u="none" strike="noStrike" kern="1200" cap="none" spc="0" normalizeH="0" baseline="0" noProof="0">
                <a:ln>
                  <a:noFill/>
                </a:ln>
                <a:solidFill>
                  <a:prstClr val="black"/>
                </a:solidFill>
                <a:effectLst/>
                <a:uLnTx/>
                <a:uFillTx/>
                <a:latin typeface="+mn-lt"/>
                <a:ea typeface="+mn-ea"/>
                <a:cs typeface="+mn-cs"/>
              </a:rPr>
              <a:t>to the slide you want to change.</a:t>
            </a:r>
          </a:p>
          <a:p>
            <a:pPr marL="228567" marR="0" lvl="0" indent="-228567" algn="l" defTabSz="914267" rtl="0" eaLnBrk="1" fontAlgn="auto" latinLnBrk="0" hangingPunct="1">
              <a:lnSpc>
                <a:spcPct val="95000"/>
              </a:lnSpc>
              <a:spcBef>
                <a:spcPts val="1200"/>
              </a:spcBef>
              <a:spcAft>
                <a:spcPts val="0"/>
              </a:spcAft>
              <a:buClrTx/>
              <a:buSzPct val="115000"/>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mn-lt"/>
                <a:ea typeface="+mn-ea"/>
                <a:cs typeface="+mn-cs"/>
              </a:rPr>
              <a:t>Select Layout on the Home tab.</a:t>
            </a:r>
          </a:p>
          <a:p>
            <a:pPr marL="228567" marR="0" lvl="0" indent="-228567" algn="l" defTabSz="914267" rtl="0" eaLnBrk="1" fontAlgn="auto" latinLnBrk="0" hangingPunct="1">
              <a:lnSpc>
                <a:spcPct val="95000"/>
              </a:lnSpc>
              <a:spcBef>
                <a:spcPts val="1200"/>
              </a:spcBef>
              <a:spcAft>
                <a:spcPts val="0"/>
              </a:spcAft>
              <a:buClrTx/>
              <a:buSzPct val="115000"/>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mn-lt"/>
                <a:ea typeface="+mn-ea"/>
                <a:cs typeface="+mn-cs"/>
              </a:rPr>
              <a:t>Choose a new layout from the gallery.</a:t>
            </a:r>
          </a:p>
          <a:p>
            <a:pPr marL="228567" marR="0" lvl="0" indent="-228567" algn="l" defTabSz="914267" rtl="0" eaLnBrk="1" fontAlgn="auto" latinLnBrk="0" hangingPunct="1">
              <a:lnSpc>
                <a:spcPct val="95000"/>
              </a:lnSpc>
              <a:spcBef>
                <a:spcPts val="1200"/>
              </a:spcBef>
              <a:spcAft>
                <a:spcPts val="0"/>
              </a:spcAft>
              <a:buClrTx/>
              <a:buSzPct val="115000"/>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mn-lt"/>
                <a:ea typeface="+mn-ea"/>
                <a:cs typeface="+mn-cs"/>
              </a:rPr>
              <a:t>Add content </a:t>
            </a:r>
            <a:r>
              <a:rPr lang="en-US" sz="1400" noProof="0"/>
              <a:t>using the default boxes provided.</a:t>
            </a:r>
          </a:p>
        </p:txBody>
      </p:sp>
      <p:cxnSp>
        <p:nvCxnSpPr>
          <p:cNvPr id="13" name="Straight Connector 12">
            <a:extLst>
              <a:ext uri="{FF2B5EF4-FFF2-40B4-BE49-F238E27FC236}">
                <a16:creationId xmlns:a16="http://schemas.microsoft.com/office/drawing/2014/main" id="{D881C36F-DB11-4377-82A5-7916E869C5A2}"/>
              </a:ext>
            </a:extLst>
          </p:cNvPr>
          <p:cNvCxnSpPr>
            <a:cxnSpLocks/>
          </p:cNvCxnSpPr>
          <p:nvPr userDrawn="1"/>
        </p:nvCxnSpPr>
        <p:spPr>
          <a:xfrm>
            <a:off x="6096001" y="1655840"/>
            <a:ext cx="0" cy="3892832"/>
          </a:xfrm>
          <a:prstGeom prst="line">
            <a:avLst/>
          </a:prstGeom>
          <a:noFill/>
          <a:ln w="12700" cap="flat">
            <a:solidFill>
              <a:schemeClr val="tx1"/>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47540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Getting started 3">
    <p:spTree>
      <p:nvGrpSpPr>
        <p:cNvPr id="1" name=""/>
        <p:cNvGrpSpPr/>
        <p:nvPr/>
      </p:nvGrpSpPr>
      <p:grpSpPr>
        <a:xfrm>
          <a:off x="0" y="0"/>
          <a:ext cx="0" cy="0"/>
          <a:chOff x="0" y="0"/>
          <a:chExt cx="0" cy="0"/>
        </a:xfrm>
      </p:grpSpPr>
      <p:graphicFrame>
        <p:nvGraphicFramePr>
          <p:cNvPr id="24" name="Table 23">
            <a:extLst>
              <a:ext uri="{FF2B5EF4-FFF2-40B4-BE49-F238E27FC236}">
                <a16:creationId xmlns:a16="http://schemas.microsoft.com/office/drawing/2014/main" id="{00C1F430-FF2A-4D43-A079-6138771B606C}"/>
              </a:ext>
            </a:extLst>
          </p:cNvPr>
          <p:cNvGraphicFramePr>
            <a:graphicFrameLocks noGrp="1"/>
          </p:cNvGraphicFramePr>
          <p:nvPr userDrawn="1">
            <p:extLst>
              <p:ext uri="{D42A27DB-BD31-4B8C-83A1-F6EECF244321}">
                <p14:modId xmlns:p14="http://schemas.microsoft.com/office/powerpoint/2010/main" val="2943394832"/>
              </p:ext>
            </p:extLst>
          </p:nvPr>
        </p:nvGraphicFramePr>
        <p:xfrm>
          <a:off x="455734" y="1597100"/>
          <a:ext cx="5176923" cy="3691737"/>
        </p:xfrm>
        <a:graphic>
          <a:graphicData uri="http://schemas.openxmlformats.org/drawingml/2006/table">
            <a:tbl>
              <a:tblPr firstRow="1" bandRow="1">
                <a:tableStyleId>{5940675A-B579-460E-94D1-54222C63F5DA}</a:tableStyleId>
              </a:tblPr>
              <a:tblGrid>
                <a:gridCol w="1035385">
                  <a:extLst>
                    <a:ext uri="{9D8B030D-6E8A-4147-A177-3AD203B41FA5}">
                      <a16:colId xmlns:a16="http://schemas.microsoft.com/office/drawing/2014/main" val="1797523732"/>
                    </a:ext>
                  </a:extLst>
                </a:gridCol>
                <a:gridCol w="1035385">
                  <a:extLst>
                    <a:ext uri="{9D8B030D-6E8A-4147-A177-3AD203B41FA5}">
                      <a16:colId xmlns:a16="http://schemas.microsoft.com/office/drawing/2014/main" val="2173720451"/>
                    </a:ext>
                  </a:extLst>
                </a:gridCol>
                <a:gridCol w="1035385">
                  <a:extLst>
                    <a:ext uri="{9D8B030D-6E8A-4147-A177-3AD203B41FA5}">
                      <a16:colId xmlns:a16="http://schemas.microsoft.com/office/drawing/2014/main" val="1029007346"/>
                    </a:ext>
                  </a:extLst>
                </a:gridCol>
                <a:gridCol w="1035385">
                  <a:extLst>
                    <a:ext uri="{9D8B030D-6E8A-4147-A177-3AD203B41FA5}">
                      <a16:colId xmlns:a16="http://schemas.microsoft.com/office/drawing/2014/main" val="713328310"/>
                    </a:ext>
                  </a:extLst>
                </a:gridCol>
                <a:gridCol w="1035385">
                  <a:extLst>
                    <a:ext uri="{9D8B030D-6E8A-4147-A177-3AD203B41FA5}">
                      <a16:colId xmlns:a16="http://schemas.microsoft.com/office/drawing/2014/main" val="2205100299"/>
                    </a:ext>
                  </a:extLst>
                </a:gridCol>
              </a:tblGrid>
              <a:tr h="514139">
                <a:tc gridSpan="5">
                  <a:txBody>
                    <a:bodyPr/>
                    <a:lstStyle/>
                    <a:p>
                      <a:pPr>
                        <a:lnSpc>
                          <a:spcPct val="130000"/>
                        </a:lnSpc>
                      </a:pPr>
                      <a:r>
                        <a:rPr lang="en-US" sz="1100" b="1" dirty="0"/>
                        <a:t>Primary colors – RGB values</a:t>
                      </a:r>
                      <a:endParaRPr lang="en-CA" sz="1100" b="1" dirty="0"/>
                    </a:p>
                  </a:txBody>
                  <a:tcPr marL="0" marR="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CA" dirty="0"/>
                    </a:p>
                  </a:txBody>
                  <a:tcPr/>
                </a:tc>
                <a:tc hMerge="1">
                  <a:txBody>
                    <a:bodyPr/>
                    <a:lstStyle/>
                    <a:p>
                      <a:endParaRPr lang="en-CA" dirty="0"/>
                    </a:p>
                  </a:txBody>
                  <a:tcPr/>
                </a:tc>
                <a:tc hMerge="1">
                  <a:txBody>
                    <a:bodyPr/>
                    <a:lstStyle/>
                    <a:p>
                      <a:endParaRPr lang="en-CA" dirty="0"/>
                    </a:p>
                  </a:txBody>
                  <a:tcPr/>
                </a:tc>
                <a:tc hMerge="1">
                  <a:txBody>
                    <a:bodyPr/>
                    <a:lstStyle/>
                    <a:p>
                      <a:endParaRPr lang="en-CA" dirty="0"/>
                    </a:p>
                  </a:txBody>
                  <a:tcPr/>
                </a:tc>
                <a:extLst>
                  <a:ext uri="{0D108BD9-81ED-4DB2-BD59-A6C34878D82A}">
                    <a16:rowId xmlns:a16="http://schemas.microsoft.com/office/drawing/2014/main" val="1536449648"/>
                  </a:ext>
                </a:extLst>
              </a:tr>
              <a:tr h="1073819">
                <a:tc>
                  <a:txBody>
                    <a:bodyPr/>
                    <a:lstStyle/>
                    <a:p>
                      <a:pPr>
                        <a:lnSpc>
                          <a:spcPct val="130000"/>
                        </a:lnSpc>
                      </a:pPr>
                      <a:r>
                        <a:rPr lang="en-US" sz="1000" b="1" dirty="0">
                          <a:solidFill>
                            <a:schemeClr val="bg1"/>
                          </a:solidFill>
                        </a:rPr>
                        <a:t>Green</a:t>
                      </a:r>
                    </a:p>
                    <a:p>
                      <a:pPr>
                        <a:lnSpc>
                          <a:spcPct val="130000"/>
                        </a:lnSpc>
                      </a:pPr>
                      <a:r>
                        <a:rPr lang="en-US" sz="1000" dirty="0">
                          <a:solidFill>
                            <a:schemeClr val="bg1"/>
                          </a:solidFill>
                        </a:rPr>
                        <a:t>0  167  88</a:t>
                      </a:r>
                      <a:endParaRPr lang="en-CA" sz="1000" dirty="0">
                        <a:solidFill>
                          <a:schemeClr val="bg1"/>
                        </a:solidFill>
                      </a:endParaRPr>
                    </a:p>
                  </a:txBody>
                  <a:tcPr marL="91463" marR="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a:lnSpc>
                          <a:spcPct val="130000"/>
                        </a:lnSpc>
                      </a:pPr>
                      <a:r>
                        <a:rPr lang="en-US" sz="1000" b="1" dirty="0">
                          <a:solidFill>
                            <a:schemeClr val="bg1"/>
                          </a:solidFill>
                        </a:rPr>
                        <a:t>Blue</a:t>
                      </a:r>
                    </a:p>
                    <a:p>
                      <a:pPr>
                        <a:lnSpc>
                          <a:spcPct val="130000"/>
                        </a:lnSpc>
                      </a:pPr>
                      <a:r>
                        <a:rPr lang="en-US" sz="1000" dirty="0">
                          <a:solidFill>
                            <a:schemeClr val="bg1"/>
                          </a:solidFill>
                        </a:rPr>
                        <a:t>0  0  193</a:t>
                      </a:r>
                      <a:endParaRPr lang="en-CA" sz="1000" dirty="0">
                        <a:solidFill>
                          <a:schemeClr val="bg1"/>
                        </a:solidFill>
                      </a:endParaRPr>
                    </a:p>
                  </a:txBody>
                  <a:tcPr marL="91463" marR="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solidFill>
                  </a:tcPr>
                </a:tc>
                <a:tc>
                  <a:txBody>
                    <a:bodyPr/>
                    <a:lstStyle/>
                    <a:p>
                      <a:pPr>
                        <a:lnSpc>
                          <a:spcPct val="130000"/>
                        </a:lnSpc>
                      </a:pPr>
                      <a:endParaRPr lang="en-CA" sz="1000" dirty="0"/>
                    </a:p>
                  </a:txBody>
                  <a:tcPr marL="91463" marR="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30000"/>
                        </a:lnSpc>
                      </a:pPr>
                      <a:endParaRPr lang="en-CA" sz="1000" dirty="0"/>
                    </a:p>
                  </a:txBody>
                  <a:tcPr marL="91463"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30000"/>
                        </a:lnSpc>
                      </a:pPr>
                      <a:endParaRPr lang="en-CA" sz="1000" dirty="0"/>
                    </a:p>
                  </a:txBody>
                  <a:tcPr marL="91463"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05217441"/>
                  </a:ext>
                </a:extLst>
              </a:tr>
              <a:tr h="873170">
                <a:tc>
                  <a:txBody>
                    <a:bodyPr/>
                    <a:lstStyle/>
                    <a:p>
                      <a:pPr>
                        <a:lnSpc>
                          <a:spcPct val="130000"/>
                        </a:lnSpc>
                      </a:pPr>
                      <a:r>
                        <a:rPr lang="en-US" sz="1000" dirty="0">
                          <a:solidFill>
                            <a:schemeClr val="bg1"/>
                          </a:solidFill>
                        </a:rPr>
                        <a:t>Dark 2</a:t>
                      </a:r>
                    </a:p>
                    <a:p>
                      <a:pPr>
                        <a:lnSpc>
                          <a:spcPct val="130000"/>
                        </a:lnSpc>
                      </a:pPr>
                      <a:r>
                        <a:rPr lang="en-US" sz="1000" dirty="0">
                          <a:solidFill>
                            <a:schemeClr val="bg1"/>
                          </a:solidFill>
                        </a:rPr>
                        <a:t>4  97  56</a:t>
                      </a:r>
                      <a:endParaRPr lang="en-CA" sz="1000" dirty="0">
                        <a:solidFill>
                          <a:schemeClr val="bg1"/>
                        </a:solidFill>
                      </a:endParaRPr>
                    </a:p>
                  </a:txBody>
                  <a:tcPr marL="91463" marR="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46138"/>
                    </a:solidFill>
                  </a:tcPr>
                </a:tc>
                <a:tc>
                  <a:txBody>
                    <a:bodyPr/>
                    <a:lstStyle/>
                    <a:p>
                      <a:pPr>
                        <a:lnSpc>
                          <a:spcPct val="130000"/>
                        </a:lnSpc>
                      </a:pPr>
                      <a:r>
                        <a:rPr lang="en-US" sz="1000" dirty="0">
                          <a:solidFill>
                            <a:schemeClr val="bg1"/>
                          </a:solidFill>
                        </a:rPr>
                        <a:t>Dark 2 </a:t>
                      </a:r>
                    </a:p>
                    <a:p>
                      <a:pPr>
                        <a:lnSpc>
                          <a:spcPct val="130000"/>
                        </a:lnSpc>
                      </a:pPr>
                      <a:r>
                        <a:rPr lang="en-US" sz="1000" dirty="0">
                          <a:solidFill>
                            <a:schemeClr val="bg1"/>
                          </a:solidFill>
                        </a:rPr>
                        <a:t>0  0  130</a:t>
                      </a:r>
                      <a:endParaRPr lang="en-CA" sz="1000" dirty="0">
                        <a:solidFill>
                          <a:schemeClr val="bg1"/>
                        </a:solidFill>
                      </a:endParaRPr>
                    </a:p>
                  </a:txBody>
                  <a:tcPr marL="91463" marR="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0082"/>
                    </a:solidFill>
                  </a:tcPr>
                </a:tc>
                <a:tc>
                  <a:txBody>
                    <a:bodyPr/>
                    <a:lstStyle/>
                    <a:p>
                      <a:pPr>
                        <a:lnSpc>
                          <a:spcPct val="130000"/>
                        </a:lnSpc>
                      </a:pPr>
                      <a:endParaRPr lang="en-CA" sz="1000" dirty="0"/>
                    </a:p>
                  </a:txBody>
                  <a:tcPr marL="91463" marR="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30000"/>
                        </a:lnSpc>
                      </a:pPr>
                      <a:endParaRPr lang="en-CA" sz="1000" dirty="0"/>
                    </a:p>
                  </a:txBody>
                  <a:tcPr marL="91463"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30000"/>
                        </a:lnSpc>
                      </a:pPr>
                      <a:endParaRPr lang="en-CA" sz="1000" dirty="0"/>
                    </a:p>
                  </a:txBody>
                  <a:tcPr marL="91463"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58347594"/>
                  </a:ext>
                </a:extLst>
              </a:tr>
              <a:tr h="1073819">
                <a:tc>
                  <a:txBody>
                    <a:bodyPr/>
                    <a:lstStyle/>
                    <a:p>
                      <a:pPr>
                        <a:lnSpc>
                          <a:spcPct val="130000"/>
                        </a:lnSpc>
                      </a:pPr>
                      <a:r>
                        <a:rPr lang="en-US" sz="1000" dirty="0">
                          <a:solidFill>
                            <a:schemeClr val="tx1"/>
                          </a:solidFill>
                        </a:rPr>
                        <a:t>Light 3 </a:t>
                      </a:r>
                    </a:p>
                    <a:p>
                      <a:pPr>
                        <a:lnSpc>
                          <a:spcPct val="130000"/>
                        </a:lnSpc>
                      </a:pPr>
                      <a:r>
                        <a:rPr lang="en-US" sz="1000" dirty="0">
                          <a:solidFill>
                            <a:schemeClr val="tx1"/>
                          </a:solidFill>
                        </a:rPr>
                        <a:t>172  229  196</a:t>
                      </a:r>
                      <a:endParaRPr lang="en-CA" sz="1000" dirty="0">
                        <a:solidFill>
                          <a:schemeClr val="tx1"/>
                        </a:solidFill>
                      </a:endParaRPr>
                    </a:p>
                  </a:txBody>
                  <a:tcPr marL="91463" marR="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CE5C4"/>
                    </a:solidFill>
                  </a:tcPr>
                </a:tc>
                <a:tc>
                  <a:txBody>
                    <a:bodyPr/>
                    <a:lstStyle/>
                    <a:p>
                      <a:pPr>
                        <a:lnSpc>
                          <a:spcPct val="130000"/>
                        </a:lnSpc>
                      </a:pPr>
                      <a:r>
                        <a:rPr lang="en-US" sz="1000" dirty="0">
                          <a:solidFill>
                            <a:schemeClr val="tx1"/>
                          </a:solidFill>
                        </a:rPr>
                        <a:t>Light 4</a:t>
                      </a:r>
                    </a:p>
                    <a:p>
                      <a:pPr>
                        <a:lnSpc>
                          <a:spcPct val="130000"/>
                        </a:lnSpc>
                      </a:pPr>
                      <a:r>
                        <a:rPr lang="en-US" sz="1000" dirty="0">
                          <a:solidFill>
                            <a:schemeClr val="tx1"/>
                          </a:solidFill>
                        </a:rPr>
                        <a:t>193  216  247</a:t>
                      </a:r>
                      <a:endParaRPr lang="en-CA" sz="1000" dirty="0">
                        <a:solidFill>
                          <a:schemeClr val="tx1"/>
                        </a:solidFill>
                      </a:endParaRPr>
                    </a:p>
                  </a:txBody>
                  <a:tcPr marL="91463" marR="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1D8F7"/>
                    </a:solidFill>
                  </a:tcPr>
                </a:tc>
                <a:tc>
                  <a:txBody>
                    <a:bodyPr/>
                    <a:lstStyle/>
                    <a:p>
                      <a:pPr>
                        <a:lnSpc>
                          <a:spcPct val="130000"/>
                        </a:lnSpc>
                      </a:pPr>
                      <a:endParaRPr lang="en-CA" sz="1000" dirty="0"/>
                    </a:p>
                  </a:txBody>
                  <a:tcPr marL="91463" marR="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30000"/>
                        </a:lnSpc>
                      </a:pPr>
                      <a:endParaRPr lang="en-CA" sz="1000" dirty="0"/>
                    </a:p>
                  </a:txBody>
                  <a:tcPr marL="91463"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30000"/>
                        </a:lnSpc>
                      </a:pPr>
                      <a:endParaRPr lang="en-CA" sz="1000" dirty="0"/>
                    </a:p>
                  </a:txBody>
                  <a:tcPr marL="91463"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02122771"/>
                  </a:ext>
                </a:extLst>
              </a:tr>
              <a:tr h="602776">
                <a:tc gridSpan="5">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mn-lt"/>
                          <a:ea typeface="+mn-ea"/>
                          <a:cs typeface="+mn-cs"/>
                        </a:rPr>
                        <a:t>Secondary colors – RGB values</a:t>
                      </a:r>
                      <a:endParaRPr kumimoji="0" lang="en-CA" sz="1100" b="1" i="0" u="none" strike="noStrike" kern="1200" cap="none" spc="0" normalizeH="0" baseline="0" noProof="0" dirty="0">
                        <a:ln>
                          <a:noFill/>
                        </a:ln>
                        <a:solidFill>
                          <a:prstClr val="black"/>
                        </a:solidFill>
                        <a:effectLst/>
                        <a:uLnTx/>
                        <a:uFillTx/>
                        <a:latin typeface="+mn-lt"/>
                        <a:ea typeface="+mn-ea"/>
                        <a:cs typeface="+mn-cs"/>
                      </a:endParaRPr>
                    </a:p>
                  </a:txBody>
                  <a:tcPr marL="0" marR="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CA" sz="1000" dirty="0"/>
                    </a:p>
                  </a:txBody>
                  <a:tcPr anchor="ctr"/>
                </a:tc>
                <a:tc hMerge="1">
                  <a:txBody>
                    <a:bodyPr/>
                    <a:lstStyle/>
                    <a:p>
                      <a:endParaRPr lang="en-CA" sz="1000" dirty="0"/>
                    </a:p>
                  </a:txBody>
                  <a:tcPr anchor="ctr"/>
                </a:tc>
                <a:tc hMerge="1">
                  <a:txBody>
                    <a:bodyPr/>
                    <a:lstStyle/>
                    <a:p>
                      <a:endParaRPr lang="en-CA" sz="1000" dirty="0"/>
                    </a:p>
                  </a:txBody>
                  <a:tcPr anchor="ctr"/>
                </a:tc>
                <a:tc hMerge="1">
                  <a:txBody>
                    <a:bodyPr/>
                    <a:lstStyle/>
                    <a:p>
                      <a:endParaRPr lang="en-CA" sz="1000" dirty="0"/>
                    </a:p>
                  </a:txBody>
                  <a:tcPr anchor="ctr"/>
                </a:tc>
                <a:extLst>
                  <a:ext uri="{0D108BD9-81ED-4DB2-BD59-A6C34878D82A}">
                    <a16:rowId xmlns:a16="http://schemas.microsoft.com/office/drawing/2014/main" val="3797564763"/>
                  </a:ext>
                </a:extLst>
              </a:tr>
              <a:tr h="1274468">
                <a:tc>
                  <a:txBody>
                    <a:bodyPr/>
                    <a:lstStyle/>
                    <a:p>
                      <a:pPr>
                        <a:lnSpc>
                          <a:spcPct val="130000"/>
                        </a:lnSpc>
                      </a:pPr>
                      <a:r>
                        <a:rPr lang="en-US" sz="1000" b="1" dirty="0">
                          <a:solidFill>
                            <a:schemeClr val="bg1"/>
                          </a:solidFill>
                        </a:rPr>
                        <a:t>Coral</a:t>
                      </a:r>
                    </a:p>
                    <a:p>
                      <a:pPr>
                        <a:lnSpc>
                          <a:spcPct val="130000"/>
                        </a:lnSpc>
                      </a:pPr>
                      <a:r>
                        <a:rPr lang="en-US" sz="1000" dirty="0">
                          <a:solidFill>
                            <a:schemeClr val="bg1"/>
                          </a:solidFill>
                        </a:rPr>
                        <a:t>255  119  105</a:t>
                      </a:r>
                      <a:endParaRPr lang="en-CA" sz="1000" dirty="0">
                        <a:solidFill>
                          <a:schemeClr val="bg1"/>
                        </a:solidFill>
                      </a:endParaRPr>
                    </a:p>
                  </a:txBody>
                  <a:tcPr marL="91463" marR="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3"/>
                    </a:solidFill>
                  </a:tcPr>
                </a:tc>
                <a:tc>
                  <a:txBody>
                    <a:bodyPr/>
                    <a:lstStyle/>
                    <a:p>
                      <a:pPr>
                        <a:lnSpc>
                          <a:spcPct val="130000"/>
                        </a:lnSpc>
                      </a:pPr>
                      <a:r>
                        <a:rPr lang="en-US" sz="1000" b="1" dirty="0">
                          <a:solidFill>
                            <a:schemeClr val="bg1"/>
                          </a:solidFill>
                        </a:rPr>
                        <a:t>Violet</a:t>
                      </a:r>
                    </a:p>
                    <a:p>
                      <a:pPr>
                        <a:lnSpc>
                          <a:spcPct val="130000"/>
                        </a:lnSpc>
                      </a:pPr>
                      <a:r>
                        <a:rPr lang="en-US" sz="1000" dirty="0">
                          <a:solidFill>
                            <a:schemeClr val="bg1"/>
                          </a:solidFill>
                        </a:rPr>
                        <a:t>54  21  88</a:t>
                      </a:r>
                      <a:endParaRPr lang="en-CA" sz="1000" dirty="0">
                        <a:solidFill>
                          <a:schemeClr val="bg1"/>
                        </a:solidFill>
                      </a:endParaRPr>
                    </a:p>
                  </a:txBody>
                  <a:tcPr marL="91463" marR="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4"/>
                    </a:solidFill>
                  </a:tcPr>
                </a:tc>
                <a:tc>
                  <a:txBody>
                    <a:bodyPr/>
                    <a:lstStyle/>
                    <a:p>
                      <a:pPr>
                        <a:lnSpc>
                          <a:spcPct val="130000"/>
                        </a:lnSpc>
                      </a:pPr>
                      <a:r>
                        <a:rPr lang="en-US" sz="1000" b="1" dirty="0">
                          <a:solidFill>
                            <a:schemeClr val="bg1"/>
                          </a:solidFill>
                        </a:rPr>
                        <a:t>Gold</a:t>
                      </a:r>
                    </a:p>
                    <a:p>
                      <a:pPr>
                        <a:lnSpc>
                          <a:spcPct val="130000"/>
                        </a:lnSpc>
                      </a:pPr>
                      <a:r>
                        <a:rPr lang="en-US" sz="1000" dirty="0">
                          <a:solidFill>
                            <a:schemeClr val="bg1"/>
                          </a:solidFill>
                        </a:rPr>
                        <a:t>244  150  0</a:t>
                      </a:r>
                      <a:endParaRPr lang="en-CA" sz="1000" dirty="0">
                        <a:solidFill>
                          <a:schemeClr val="bg1"/>
                        </a:solidFill>
                      </a:endParaRPr>
                    </a:p>
                  </a:txBody>
                  <a:tcPr marL="91463" marR="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solidFill>
                  </a:tcPr>
                </a:tc>
                <a:tc>
                  <a:txBody>
                    <a:bodyPr/>
                    <a:lstStyle/>
                    <a:p>
                      <a:pPr>
                        <a:lnSpc>
                          <a:spcPct val="130000"/>
                        </a:lnSpc>
                      </a:pPr>
                      <a:r>
                        <a:rPr lang="en-US" sz="1000" b="1" dirty="0">
                          <a:solidFill>
                            <a:schemeClr val="bg1"/>
                          </a:solidFill>
                        </a:rPr>
                        <a:t>Turquoise</a:t>
                      </a:r>
                    </a:p>
                    <a:p>
                      <a:pPr>
                        <a:lnSpc>
                          <a:spcPct val="130000"/>
                        </a:lnSpc>
                      </a:pPr>
                      <a:r>
                        <a:rPr lang="en-US" sz="1000" dirty="0">
                          <a:solidFill>
                            <a:schemeClr val="bg1"/>
                          </a:solidFill>
                        </a:rPr>
                        <a:t>6  199  186</a:t>
                      </a:r>
                      <a:endParaRPr lang="en-CA" sz="1000" dirty="0">
                        <a:solidFill>
                          <a:schemeClr val="bg1"/>
                        </a:solidFill>
                      </a:endParaRPr>
                    </a:p>
                  </a:txBody>
                  <a:tcPr marL="91463" marR="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06C7BA"/>
                    </a:solidFill>
                  </a:tcPr>
                </a:tc>
                <a:tc>
                  <a:txBody>
                    <a:bodyPr/>
                    <a:lstStyle/>
                    <a:p>
                      <a:pPr>
                        <a:lnSpc>
                          <a:spcPct val="130000"/>
                        </a:lnSpc>
                      </a:pPr>
                      <a:r>
                        <a:rPr lang="en-US" sz="1000" b="1" dirty="0">
                          <a:solidFill>
                            <a:schemeClr val="bg1"/>
                          </a:solidFill>
                        </a:rPr>
                        <a:t>Dark Navy</a:t>
                      </a:r>
                    </a:p>
                    <a:p>
                      <a:pPr>
                        <a:lnSpc>
                          <a:spcPct val="130000"/>
                        </a:lnSpc>
                      </a:pPr>
                      <a:r>
                        <a:rPr lang="en-US" sz="1000" dirty="0">
                          <a:solidFill>
                            <a:schemeClr val="bg1"/>
                          </a:solidFill>
                        </a:rPr>
                        <a:t>40  43  62</a:t>
                      </a:r>
                      <a:endParaRPr lang="en-CA" sz="1000" dirty="0">
                        <a:solidFill>
                          <a:schemeClr val="bg1"/>
                        </a:solidFill>
                      </a:endParaRPr>
                    </a:p>
                  </a:txBody>
                  <a:tcPr marL="91463" marR="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2648342461"/>
                  </a:ext>
                </a:extLst>
              </a:tr>
              <a:tr h="1073819">
                <a:tc>
                  <a:txBody>
                    <a:bodyPr/>
                    <a:lstStyle/>
                    <a:p>
                      <a:pPr>
                        <a:lnSpc>
                          <a:spcPct val="130000"/>
                        </a:lnSpc>
                      </a:pPr>
                      <a:r>
                        <a:rPr lang="en-US" sz="1000" dirty="0">
                          <a:solidFill>
                            <a:schemeClr val="bg1"/>
                          </a:solidFill>
                        </a:rPr>
                        <a:t>Dark 3 </a:t>
                      </a:r>
                    </a:p>
                    <a:p>
                      <a:pPr>
                        <a:lnSpc>
                          <a:spcPct val="130000"/>
                        </a:lnSpc>
                      </a:pPr>
                      <a:r>
                        <a:rPr lang="en-US" sz="1000" dirty="0">
                          <a:solidFill>
                            <a:schemeClr val="bg1"/>
                          </a:solidFill>
                        </a:rPr>
                        <a:t>193  74  54</a:t>
                      </a:r>
                      <a:endParaRPr lang="en-CA" sz="1000" dirty="0">
                        <a:solidFill>
                          <a:schemeClr val="bg1"/>
                        </a:solidFill>
                      </a:endParaRPr>
                    </a:p>
                  </a:txBody>
                  <a:tcPr marL="91463" marR="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14A36"/>
                    </a:solidFill>
                  </a:tcPr>
                </a:tc>
                <a:tc>
                  <a:txBody>
                    <a:bodyPr/>
                    <a:lstStyle/>
                    <a:p>
                      <a:pPr>
                        <a:lnSpc>
                          <a:spcPct val="130000"/>
                        </a:lnSpc>
                      </a:pPr>
                      <a:r>
                        <a:rPr lang="en-US" sz="1000" dirty="0">
                          <a:solidFill>
                            <a:schemeClr val="bg1"/>
                          </a:solidFill>
                        </a:rPr>
                        <a:t>Light 1</a:t>
                      </a:r>
                    </a:p>
                    <a:p>
                      <a:pPr>
                        <a:lnSpc>
                          <a:spcPct val="130000"/>
                        </a:lnSpc>
                      </a:pPr>
                      <a:r>
                        <a:rPr lang="en-US" sz="1000" dirty="0">
                          <a:solidFill>
                            <a:schemeClr val="bg1"/>
                          </a:solidFill>
                        </a:rPr>
                        <a:t>83  53  115</a:t>
                      </a:r>
                      <a:endParaRPr lang="en-CA" sz="1000" dirty="0">
                        <a:solidFill>
                          <a:schemeClr val="bg1"/>
                        </a:solidFill>
                      </a:endParaRPr>
                    </a:p>
                  </a:txBody>
                  <a:tcPr marL="91463" marR="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33573"/>
                    </a:solidFill>
                  </a:tcPr>
                </a:tc>
                <a:tc>
                  <a:txBody>
                    <a:bodyPr/>
                    <a:lstStyle/>
                    <a:p>
                      <a:pPr>
                        <a:lnSpc>
                          <a:spcPct val="130000"/>
                        </a:lnSpc>
                      </a:pPr>
                      <a:r>
                        <a:rPr lang="en-US" sz="1000" dirty="0">
                          <a:solidFill>
                            <a:schemeClr val="bg1"/>
                          </a:solidFill>
                        </a:rPr>
                        <a:t>Dark 2</a:t>
                      </a:r>
                    </a:p>
                    <a:p>
                      <a:pPr>
                        <a:lnSpc>
                          <a:spcPct val="130000"/>
                        </a:lnSpc>
                      </a:pPr>
                      <a:r>
                        <a:rPr lang="en-US" sz="1000" dirty="0">
                          <a:solidFill>
                            <a:schemeClr val="bg1"/>
                          </a:solidFill>
                        </a:rPr>
                        <a:t>206  118  18</a:t>
                      </a:r>
                      <a:endParaRPr lang="en-CA" sz="1000" dirty="0">
                        <a:solidFill>
                          <a:schemeClr val="bg1"/>
                        </a:solidFill>
                      </a:endParaRPr>
                    </a:p>
                  </a:txBody>
                  <a:tcPr marL="91463" marR="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E7612"/>
                    </a:solidFill>
                  </a:tcPr>
                </a:tc>
                <a:tc>
                  <a:txBody>
                    <a:bodyPr/>
                    <a:lstStyle/>
                    <a:p>
                      <a:pPr>
                        <a:lnSpc>
                          <a:spcPct val="130000"/>
                        </a:lnSpc>
                      </a:pPr>
                      <a:r>
                        <a:rPr lang="en-US" sz="1000" dirty="0">
                          <a:solidFill>
                            <a:schemeClr val="bg1"/>
                          </a:solidFill>
                        </a:rPr>
                        <a:t>Dark 1</a:t>
                      </a:r>
                    </a:p>
                    <a:p>
                      <a:pPr>
                        <a:lnSpc>
                          <a:spcPct val="130000"/>
                        </a:lnSpc>
                      </a:pPr>
                      <a:r>
                        <a:rPr lang="en-US" sz="1000" dirty="0">
                          <a:solidFill>
                            <a:schemeClr val="bg1"/>
                          </a:solidFill>
                        </a:rPr>
                        <a:t>5  178  167</a:t>
                      </a:r>
                      <a:endParaRPr lang="en-CA" sz="1000" dirty="0">
                        <a:solidFill>
                          <a:schemeClr val="bg1"/>
                        </a:solidFill>
                      </a:endParaRPr>
                    </a:p>
                  </a:txBody>
                  <a:tcPr marL="91463" marR="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solidFill>
                  </a:tcPr>
                </a:tc>
                <a:tc>
                  <a:txBody>
                    <a:bodyPr/>
                    <a:lstStyle/>
                    <a:p>
                      <a:pPr>
                        <a:lnSpc>
                          <a:spcPct val="130000"/>
                        </a:lnSpc>
                      </a:pPr>
                      <a:r>
                        <a:rPr lang="en-US" sz="1000" dirty="0">
                          <a:solidFill>
                            <a:schemeClr val="bg1"/>
                          </a:solidFill>
                        </a:rPr>
                        <a:t>Light 4</a:t>
                      </a:r>
                    </a:p>
                    <a:p>
                      <a:pPr>
                        <a:lnSpc>
                          <a:spcPct val="130000"/>
                        </a:lnSpc>
                      </a:pPr>
                      <a:r>
                        <a:rPr lang="en-US" sz="1000" dirty="0">
                          <a:solidFill>
                            <a:schemeClr val="bg1"/>
                          </a:solidFill>
                        </a:rPr>
                        <a:t>142  144  162</a:t>
                      </a:r>
                      <a:endParaRPr lang="en-CA" sz="1000" dirty="0">
                        <a:solidFill>
                          <a:schemeClr val="bg1"/>
                        </a:solidFill>
                      </a:endParaRPr>
                    </a:p>
                  </a:txBody>
                  <a:tcPr marL="91463" marR="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E90A2"/>
                    </a:solidFill>
                  </a:tcPr>
                </a:tc>
                <a:extLst>
                  <a:ext uri="{0D108BD9-81ED-4DB2-BD59-A6C34878D82A}">
                    <a16:rowId xmlns:a16="http://schemas.microsoft.com/office/drawing/2014/main" val="3301112420"/>
                  </a:ext>
                </a:extLst>
              </a:tr>
              <a:tr h="1073819">
                <a:tc>
                  <a:txBody>
                    <a:bodyPr/>
                    <a:lstStyle/>
                    <a:p>
                      <a:pPr>
                        <a:lnSpc>
                          <a:spcPct val="130000"/>
                        </a:lnSpc>
                      </a:pPr>
                      <a:r>
                        <a:rPr lang="en-US" sz="1000" dirty="0">
                          <a:solidFill>
                            <a:schemeClr val="tx1"/>
                          </a:solidFill>
                        </a:rPr>
                        <a:t>Light 3</a:t>
                      </a:r>
                    </a:p>
                    <a:p>
                      <a:pPr>
                        <a:lnSpc>
                          <a:spcPct val="130000"/>
                        </a:lnSpc>
                      </a:pPr>
                      <a:r>
                        <a:rPr lang="en-US" sz="1000" dirty="0">
                          <a:solidFill>
                            <a:schemeClr val="tx1"/>
                          </a:solidFill>
                        </a:rPr>
                        <a:t>246  204  199</a:t>
                      </a:r>
                      <a:endParaRPr lang="en-CA" sz="1000" dirty="0">
                        <a:solidFill>
                          <a:schemeClr val="tx1"/>
                        </a:solidFill>
                      </a:endParaRPr>
                    </a:p>
                  </a:txBody>
                  <a:tcPr marL="91463" marR="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6CCC7"/>
                    </a:solidFill>
                  </a:tcPr>
                </a:tc>
                <a:tc>
                  <a:txBody>
                    <a:bodyPr/>
                    <a:lstStyle/>
                    <a:p>
                      <a:pPr>
                        <a:lnSpc>
                          <a:spcPct val="130000"/>
                        </a:lnSpc>
                      </a:pPr>
                      <a:r>
                        <a:rPr lang="en-US" sz="1000" dirty="0">
                          <a:solidFill>
                            <a:schemeClr val="tx1"/>
                          </a:solidFill>
                        </a:rPr>
                        <a:t>Light 3</a:t>
                      </a:r>
                    </a:p>
                    <a:p>
                      <a:pPr>
                        <a:lnSpc>
                          <a:spcPct val="130000"/>
                        </a:lnSpc>
                      </a:pPr>
                      <a:r>
                        <a:rPr lang="en-US" sz="1000" dirty="0">
                          <a:solidFill>
                            <a:schemeClr val="tx1"/>
                          </a:solidFill>
                        </a:rPr>
                        <a:t>190  180  211</a:t>
                      </a:r>
                      <a:endParaRPr lang="en-CA" sz="1000" dirty="0">
                        <a:solidFill>
                          <a:schemeClr val="tx1"/>
                        </a:solidFill>
                      </a:endParaRPr>
                    </a:p>
                  </a:txBody>
                  <a:tcPr marL="91463" marR="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EB4D3"/>
                    </a:solidFill>
                  </a:tcPr>
                </a:tc>
                <a:tc>
                  <a:txBody>
                    <a:bodyPr/>
                    <a:lstStyle/>
                    <a:p>
                      <a:pPr>
                        <a:lnSpc>
                          <a:spcPct val="130000"/>
                        </a:lnSpc>
                      </a:pPr>
                      <a:r>
                        <a:rPr lang="en-US" sz="1000" dirty="0">
                          <a:solidFill>
                            <a:sysClr val="windowText" lastClr="000000"/>
                          </a:solidFill>
                        </a:rPr>
                        <a:t>Light 3</a:t>
                      </a:r>
                    </a:p>
                    <a:p>
                      <a:pPr>
                        <a:lnSpc>
                          <a:spcPct val="130000"/>
                        </a:lnSpc>
                      </a:pPr>
                      <a:r>
                        <a:rPr lang="en-US" sz="1000" dirty="0">
                          <a:solidFill>
                            <a:sysClr val="windowText" lastClr="000000"/>
                          </a:solidFill>
                        </a:rPr>
                        <a:t>248  211  138</a:t>
                      </a:r>
                      <a:endParaRPr lang="en-CA" sz="1000" dirty="0">
                        <a:solidFill>
                          <a:sysClr val="windowText" lastClr="000000"/>
                        </a:solidFill>
                      </a:endParaRPr>
                    </a:p>
                  </a:txBody>
                  <a:tcPr marL="91463" marR="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8D38A"/>
                    </a:solidFill>
                  </a:tcPr>
                </a:tc>
                <a:tc>
                  <a:txBody>
                    <a:bodyPr/>
                    <a:lstStyle/>
                    <a:p>
                      <a:pPr>
                        <a:lnSpc>
                          <a:spcPct val="130000"/>
                        </a:lnSpc>
                      </a:pPr>
                      <a:r>
                        <a:rPr lang="en-US" sz="1000" dirty="0">
                          <a:solidFill>
                            <a:schemeClr val="tx1"/>
                          </a:solidFill>
                        </a:rPr>
                        <a:t>Light 3</a:t>
                      </a:r>
                    </a:p>
                    <a:p>
                      <a:pPr>
                        <a:lnSpc>
                          <a:spcPct val="130000"/>
                        </a:lnSpc>
                      </a:pPr>
                      <a:r>
                        <a:rPr lang="en-US" sz="1000" dirty="0">
                          <a:solidFill>
                            <a:schemeClr val="tx1"/>
                          </a:solidFill>
                        </a:rPr>
                        <a:t>157  243  237</a:t>
                      </a:r>
                      <a:endParaRPr lang="en-CA" sz="1000" dirty="0">
                        <a:solidFill>
                          <a:schemeClr val="tx1"/>
                        </a:solidFill>
                      </a:endParaRPr>
                    </a:p>
                  </a:txBody>
                  <a:tcPr marL="91463" marR="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9DF3ED"/>
                    </a:solidFill>
                  </a:tcPr>
                </a:tc>
                <a:tc>
                  <a:txBody>
                    <a:bodyPr/>
                    <a:lstStyle/>
                    <a:p>
                      <a:pPr>
                        <a:lnSpc>
                          <a:spcPct val="130000"/>
                        </a:lnSpc>
                      </a:pPr>
                      <a:r>
                        <a:rPr lang="en-US" sz="1000" dirty="0">
                          <a:solidFill>
                            <a:sysClr val="windowText" lastClr="000000"/>
                          </a:solidFill>
                        </a:rPr>
                        <a:t>Light Grey</a:t>
                      </a:r>
                    </a:p>
                    <a:p>
                      <a:pPr>
                        <a:lnSpc>
                          <a:spcPct val="130000"/>
                        </a:lnSpc>
                      </a:pPr>
                      <a:r>
                        <a:rPr lang="en-US" sz="1000" dirty="0">
                          <a:solidFill>
                            <a:sysClr val="windowText" lastClr="000000"/>
                          </a:solidFill>
                        </a:rPr>
                        <a:t>237  237  237</a:t>
                      </a:r>
                      <a:endParaRPr lang="en-CA" sz="1000" dirty="0">
                        <a:solidFill>
                          <a:sysClr val="windowText" lastClr="000000"/>
                        </a:solidFill>
                      </a:endParaRPr>
                    </a:p>
                  </a:txBody>
                  <a:tcPr marL="91463" marR="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DEDED"/>
                    </a:solidFill>
                  </a:tcPr>
                </a:tc>
                <a:extLst>
                  <a:ext uri="{0D108BD9-81ED-4DB2-BD59-A6C34878D82A}">
                    <a16:rowId xmlns:a16="http://schemas.microsoft.com/office/drawing/2014/main" val="3739986321"/>
                  </a:ext>
                </a:extLst>
              </a:tr>
            </a:tbl>
          </a:graphicData>
        </a:graphic>
      </p:graphicFrame>
      <p:sp>
        <p:nvSpPr>
          <p:cNvPr id="26" name="Content Placeholder 3">
            <a:extLst>
              <a:ext uri="{FF2B5EF4-FFF2-40B4-BE49-F238E27FC236}">
                <a16:creationId xmlns:a16="http://schemas.microsoft.com/office/drawing/2014/main" id="{C414DEA0-13FF-4DE4-9D76-9E6417F4FE5D}"/>
              </a:ext>
            </a:extLst>
          </p:cNvPr>
          <p:cNvSpPr txBox="1">
            <a:spLocks/>
          </p:cNvSpPr>
          <p:nvPr userDrawn="1"/>
        </p:nvSpPr>
        <p:spPr>
          <a:xfrm>
            <a:off x="2842385" y="1669664"/>
            <a:ext cx="2801400" cy="2175701"/>
          </a:xfrm>
          <a:prstGeom prst="rect">
            <a:avLst/>
          </a:prstGeom>
        </p:spPr>
        <p:txBody>
          <a:bodyPr vert="horz" lIns="0" tIns="0" rIns="0" bIns="0" rtlCol="0">
            <a:noAutofit/>
          </a:bodyPr>
          <a:lstStyle>
            <a:lvl1pPr marL="227013" indent="-227013" algn="l" defTabSz="914400" rtl="0" eaLnBrk="1" latinLnBrk="0" hangingPunct="1">
              <a:lnSpc>
                <a:spcPct val="100000"/>
              </a:lnSpc>
              <a:spcBef>
                <a:spcPts val="2400"/>
              </a:spcBef>
              <a:buClr>
                <a:schemeClr val="tx1"/>
              </a:buClr>
              <a:buSzPct val="130000"/>
              <a:buFont typeface="Arial" panose="020B0604020202020204" pitchFamily="34" charset="0"/>
              <a:buChar char="•"/>
              <a:defRPr sz="2000" kern="1200">
                <a:solidFill>
                  <a:schemeClr val="tx1"/>
                </a:solidFill>
                <a:latin typeface="+mn-lt"/>
                <a:ea typeface="+mn-ea"/>
                <a:cs typeface="+mn-cs"/>
              </a:defRPr>
            </a:lvl1pPr>
            <a:lvl2pPr marL="576072" indent="-237744" algn="l" defTabSz="914400" rtl="0" eaLnBrk="1" latinLnBrk="0" hangingPunct="1">
              <a:lnSpc>
                <a:spcPct val="100000"/>
              </a:lnSpc>
              <a:spcBef>
                <a:spcPts val="1800"/>
              </a:spcBef>
              <a:buClr>
                <a:schemeClr val="tx1"/>
              </a:buClr>
              <a:buSzPct val="130000"/>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100000"/>
              </a:lnSpc>
              <a:spcBef>
                <a:spcPts val="1800"/>
              </a:spcBef>
              <a:buClr>
                <a:schemeClr val="tx1"/>
              </a:buClr>
              <a:buSzPct val="130000"/>
              <a:buFont typeface="Arial" panose="020B0604020202020204" pitchFamily="34" charset="0"/>
              <a:buChar char="•"/>
              <a:defRPr sz="1600" kern="1200">
                <a:solidFill>
                  <a:schemeClr val="tx1"/>
                </a:solidFill>
                <a:latin typeface="+mn-lt"/>
                <a:ea typeface="+mn-ea"/>
                <a:cs typeface="+mn-cs"/>
              </a:defRPr>
            </a:lvl3pPr>
            <a:lvl4pPr marL="1252728" indent="-237744" algn="l" defTabSz="914400" rtl="0" eaLnBrk="1" latinLnBrk="0" hangingPunct="1">
              <a:lnSpc>
                <a:spcPct val="100000"/>
              </a:lnSpc>
              <a:spcBef>
                <a:spcPts val="1800"/>
              </a:spcBef>
              <a:buClr>
                <a:schemeClr val="tx1"/>
              </a:buClr>
              <a:buSzPct val="130000"/>
              <a:buFont typeface="Arial" panose="020B0604020202020204" pitchFamily="34" charset="0"/>
              <a:buChar char="•"/>
              <a:defRPr sz="1400" kern="1200">
                <a:solidFill>
                  <a:schemeClr val="tx1"/>
                </a:solidFill>
                <a:latin typeface="+mn-lt"/>
                <a:ea typeface="+mn-ea"/>
                <a:cs typeface="+mn-cs"/>
              </a:defRPr>
            </a:lvl4pPr>
            <a:lvl5pPr marL="1609344" indent="-228600" algn="l" defTabSz="914400" rtl="0" eaLnBrk="1" latinLnBrk="0" hangingPunct="1">
              <a:lnSpc>
                <a:spcPct val="100000"/>
              </a:lnSpc>
              <a:spcBef>
                <a:spcPts val="1800"/>
              </a:spcBef>
              <a:buClr>
                <a:schemeClr val="tx1"/>
              </a:buClr>
              <a:buSzPct val="130000"/>
              <a:buFont typeface="Arial" panose="020B0604020202020204" pitchFamily="34" charset="0"/>
              <a:buChar char="•"/>
              <a:defRPr sz="1400" kern="1200">
                <a:solidFill>
                  <a:schemeClr val="tx1"/>
                </a:solidFill>
                <a:latin typeface="+mn-lt"/>
                <a:ea typeface="+mn-ea"/>
                <a:cs typeface="+mn-cs"/>
              </a:defRPr>
            </a:lvl5pPr>
            <a:lvl6pPr marL="1965960" indent="-228600" algn="l" defTabSz="914400" rtl="0" eaLnBrk="1" latinLnBrk="0" hangingPunct="1">
              <a:lnSpc>
                <a:spcPct val="90000"/>
              </a:lnSpc>
              <a:spcBef>
                <a:spcPts val="600"/>
              </a:spcBef>
              <a:buClr>
                <a:schemeClr val="accent1"/>
              </a:buClr>
              <a:buSzPct val="115000"/>
              <a:buFont typeface="Wingdings" panose="05000000000000000000" pitchFamily="2" charset="2"/>
              <a:buChar char="§"/>
              <a:defRPr sz="1400" kern="1200">
                <a:solidFill>
                  <a:schemeClr val="tx1"/>
                </a:solidFill>
                <a:latin typeface="+mn-lt"/>
                <a:ea typeface="+mn-ea"/>
                <a:cs typeface="+mn-cs"/>
              </a:defRPr>
            </a:lvl6pPr>
            <a:lvl7pPr marL="2322576" indent="-228600" algn="l" defTabSz="914400" rtl="0" eaLnBrk="1" latinLnBrk="0" hangingPunct="1">
              <a:lnSpc>
                <a:spcPct val="90000"/>
              </a:lnSpc>
              <a:spcBef>
                <a:spcPts val="600"/>
              </a:spcBef>
              <a:buClr>
                <a:schemeClr val="accent1"/>
              </a:buClr>
              <a:buSzPct val="115000"/>
              <a:buFont typeface="Wingdings" panose="05000000000000000000" pitchFamily="2" charset="2"/>
              <a:buChar char="§"/>
              <a:defRPr sz="1400" kern="1200">
                <a:solidFill>
                  <a:schemeClr val="tx1"/>
                </a:solidFill>
                <a:latin typeface="+mn-lt"/>
                <a:ea typeface="+mn-ea"/>
                <a:cs typeface="+mn-cs"/>
              </a:defRPr>
            </a:lvl7pPr>
            <a:lvl8pPr marL="2679192" indent="-228600" algn="l" defTabSz="914400" rtl="0" eaLnBrk="1" latinLnBrk="0" hangingPunct="1">
              <a:lnSpc>
                <a:spcPct val="90000"/>
              </a:lnSpc>
              <a:spcBef>
                <a:spcPts val="600"/>
              </a:spcBef>
              <a:buClr>
                <a:schemeClr val="accent1"/>
              </a:buClr>
              <a:buSzPct val="115000"/>
              <a:buFont typeface="Wingdings" panose="05000000000000000000" pitchFamily="2" charset="2"/>
              <a:buChar char="§"/>
              <a:defRPr sz="1400" kern="1200">
                <a:solidFill>
                  <a:schemeClr val="tx1"/>
                </a:solidFill>
                <a:latin typeface="+mn-lt"/>
                <a:ea typeface="+mn-ea"/>
                <a:cs typeface="+mn-cs"/>
              </a:defRPr>
            </a:lvl8pPr>
            <a:lvl9pPr marL="3035808" indent="-228600" algn="l" defTabSz="914400" rtl="0" eaLnBrk="1" latinLnBrk="0" hangingPunct="1">
              <a:lnSpc>
                <a:spcPct val="90000"/>
              </a:lnSpc>
              <a:spcBef>
                <a:spcPts val="600"/>
              </a:spcBef>
              <a:buClr>
                <a:schemeClr val="accent1"/>
              </a:buClr>
              <a:buSzPct val="115000"/>
              <a:buFont typeface="Wingdings" panose="05000000000000000000" pitchFamily="2" charset="2"/>
              <a:buChar char="§"/>
              <a:defRPr sz="1400" kern="1200">
                <a:solidFill>
                  <a:schemeClr val="tx1"/>
                </a:solidFill>
                <a:latin typeface="+mn-lt"/>
                <a:ea typeface="+mn-ea"/>
                <a:cs typeface="+mn-cs"/>
              </a:defRPr>
            </a:lvl9pPr>
          </a:lstStyle>
          <a:p>
            <a:pPr>
              <a:lnSpc>
                <a:spcPct val="95000"/>
              </a:lnSpc>
              <a:spcBef>
                <a:spcPts val="1200"/>
              </a:spcBef>
              <a:buSzPct val="115000"/>
            </a:pPr>
            <a:r>
              <a:rPr lang="en-US" sz="1400" dirty="0"/>
              <a:t>Primary colors Green and Blue may be used interchangeably across the organization.</a:t>
            </a:r>
          </a:p>
          <a:p>
            <a:pPr>
              <a:lnSpc>
                <a:spcPct val="95000"/>
              </a:lnSpc>
              <a:spcBef>
                <a:spcPts val="1200"/>
              </a:spcBef>
              <a:buSzPct val="115000"/>
            </a:pPr>
            <a:r>
              <a:rPr lang="en-US" sz="1400" dirty="0"/>
              <a:t>Text color: use black or white reverse text.</a:t>
            </a:r>
          </a:p>
          <a:p>
            <a:pPr>
              <a:lnSpc>
                <a:spcPct val="95000"/>
              </a:lnSpc>
              <a:spcBef>
                <a:spcPts val="1200"/>
              </a:spcBef>
              <a:buSzPct val="115000"/>
            </a:pPr>
            <a:r>
              <a:rPr lang="en-US" sz="1400" dirty="0"/>
              <a:t>Charts and graphics only: use any of the primary or secondary colors provided.</a:t>
            </a:r>
          </a:p>
        </p:txBody>
      </p:sp>
      <p:cxnSp>
        <p:nvCxnSpPr>
          <p:cNvPr id="25" name="Straight Connector 24">
            <a:extLst>
              <a:ext uri="{FF2B5EF4-FFF2-40B4-BE49-F238E27FC236}">
                <a16:creationId xmlns:a16="http://schemas.microsoft.com/office/drawing/2014/main" id="{0EE1E742-A967-4A3E-9F77-DA40A8E46B45}"/>
              </a:ext>
            </a:extLst>
          </p:cNvPr>
          <p:cNvCxnSpPr>
            <a:cxnSpLocks/>
          </p:cNvCxnSpPr>
          <p:nvPr userDrawn="1"/>
        </p:nvCxnSpPr>
        <p:spPr>
          <a:xfrm>
            <a:off x="6096001" y="1655840"/>
            <a:ext cx="0" cy="3892832"/>
          </a:xfrm>
          <a:prstGeom prst="line">
            <a:avLst/>
          </a:prstGeom>
          <a:noFill/>
          <a:ln w="12700" cap="flat">
            <a:solidFill>
              <a:schemeClr val="tx1"/>
            </a:solidFill>
            <a:prstDash val="solid"/>
            <a:miter lim="400000"/>
          </a:ln>
          <a:effectLst/>
          <a:sp3d/>
        </p:spPr>
        <p:style>
          <a:lnRef idx="0">
            <a:scrgbClr r="0" g="0" b="0"/>
          </a:lnRef>
          <a:fillRef idx="0">
            <a:scrgbClr r="0" g="0" b="0"/>
          </a:fillRef>
          <a:effectRef idx="0">
            <a:scrgbClr r="0" g="0" b="0"/>
          </a:effectRef>
          <a:fontRef idx="none"/>
        </p:style>
      </p:cxnSp>
      <p:sp>
        <p:nvSpPr>
          <p:cNvPr id="2" name="Date Placeholder 1"/>
          <p:cNvSpPr>
            <a:spLocks noGrp="1"/>
          </p:cNvSpPr>
          <p:nvPr>
            <p:ph type="dt" sz="half" idx="10"/>
          </p:nvPr>
        </p:nvSpPr>
        <p:spPr/>
        <p:txBody>
          <a:bodyPr/>
          <a:lstStyle/>
          <a:p>
            <a:fld id="{CF2A9D3C-3137-4F15-BA72-B988755605E7}" type="datetime4">
              <a:rPr lang="en-CA" smtClean="0"/>
              <a:t>August 23, 2024</a:t>
            </a:fld>
            <a:endParaRPr/>
          </a:p>
        </p:txBody>
      </p:sp>
      <p:sp>
        <p:nvSpPr>
          <p:cNvPr id="3" name="Footer Placeholder 2"/>
          <p:cNvSpPr>
            <a:spLocks noGrp="1"/>
          </p:cNvSpPr>
          <p:nvPr>
            <p:ph type="ftr" sz="quarter" idx="11"/>
          </p:nvPr>
        </p:nvSpPr>
        <p:spPr>
          <a:xfrm>
            <a:off x="455732" y="7010404"/>
            <a:ext cx="11283595" cy="45719"/>
          </a:xfrm>
          <a:prstGeom prst="rect">
            <a:avLst/>
          </a:prstGeom>
        </p:spPr>
        <p:txBody>
          <a:bodyPr/>
          <a:lstStyle/>
          <a:p>
            <a:endParaRPr/>
          </a:p>
        </p:txBody>
      </p:sp>
      <p:sp>
        <p:nvSpPr>
          <p:cNvPr id="4" name="Slide Number Placeholder 3"/>
          <p:cNvSpPr>
            <a:spLocks noGrp="1"/>
          </p:cNvSpPr>
          <p:nvPr>
            <p:ph type="sldNum" sz="quarter" idx="12"/>
          </p:nvPr>
        </p:nvSpPr>
        <p:spPr/>
        <p:txBody>
          <a:bodyPr/>
          <a:lstStyle/>
          <a:p>
            <a:fld id="{BB333B34-C87C-402E-ABB0-13B7C9DEBBC4}" type="slidenum">
              <a:rPr/>
              <a:t>‹#›</a:t>
            </a:fld>
            <a:endParaRPr/>
          </a:p>
        </p:txBody>
      </p:sp>
      <p:sp>
        <p:nvSpPr>
          <p:cNvPr id="27" name="Title 5">
            <a:extLst>
              <a:ext uri="{FF2B5EF4-FFF2-40B4-BE49-F238E27FC236}">
                <a16:creationId xmlns:a16="http://schemas.microsoft.com/office/drawing/2014/main" id="{AEA8B13C-3D00-4B76-989C-A1F6F0840923}"/>
              </a:ext>
            </a:extLst>
          </p:cNvPr>
          <p:cNvSpPr txBox="1">
            <a:spLocks/>
          </p:cNvSpPr>
          <p:nvPr userDrawn="1"/>
        </p:nvSpPr>
        <p:spPr>
          <a:xfrm>
            <a:off x="455735" y="1032066"/>
            <a:ext cx="5188051" cy="49314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400" b="0" kern="1200" baseline="0">
                <a:solidFill>
                  <a:schemeClr val="tx1"/>
                </a:solidFill>
                <a:latin typeface="+mj-lt"/>
                <a:ea typeface="+mj-ea"/>
                <a:cs typeface="+mj-cs"/>
              </a:defRPr>
            </a:lvl1pPr>
          </a:lstStyle>
          <a:p>
            <a:r>
              <a:rPr lang="en-US" sz="2400" b="1" noProof="0"/>
              <a:t>Colors &amp; Images</a:t>
            </a:r>
          </a:p>
        </p:txBody>
      </p:sp>
      <p:sp>
        <p:nvSpPr>
          <p:cNvPr id="20" name="Content Placeholder 3">
            <a:extLst>
              <a:ext uri="{FF2B5EF4-FFF2-40B4-BE49-F238E27FC236}">
                <a16:creationId xmlns:a16="http://schemas.microsoft.com/office/drawing/2014/main" id="{3F1EF2E9-1005-4071-B482-10D7F95E3EF3}"/>
              </a:ext>
            </a:extLst>
          </p:cNvPr>
          <p:cNvSpPr txBox="1">
            <a:spLocks/>
          </p:cNvSpPr>
          <p:nvPr userDrawn="1"/>
        </p:nvSpPr>
        <p:spPr>
          <a:xfrm>
            <a:off x="6567403" y="1661583"/>
            <a:ext cx="5168857" cy="4130085"/>
          </a:xfrm>
          <a:prstGeom prst="rect">
            <a:avLst/>
          </a:prstGeom>
        </p:spPr>
        <p:txBody>
          <a:bodyPr vert="horz" lIns="0" tIns="0" rIns="0" bIns="0" rtlCol="0">
            <a:noAutofit/>
          </a:bodyPr>
          <a:lstStyle>
            <a:lvl1pPr marL="227013" indent="-227013" algn="l" defTabSz="914400" rtl="0" eaLnBrk="1" latinLnBrk="0" hangingPunct="1">
              <a:lnSpc>
                <a:spcPct val="100000"/>
              </a:lnSpc>
              <a:spcBef>
                <a:spcPts val="2400"/>
              </a:spcBef>
              <a:buClr>
                <a:schemeClr val="tx1"/>
              </a:buClr>
              <a:buSzPct val="130000"/>
              <a:buFont typeface="Arial" panose="020B0604020202020204" pitchFamily="34" charset="0"/>
              <a:buChar char="•"/>
              <a:defRPr sz="2000" kern="1200">
                <a:solidFill>
                  <a:schemeClr val="tx1"/>
                </a:solidFill>
                <a:latin typeface="+mn-lt"/>
                <a:ea typeface="+mn-ea"/>
                <a:cs typeface="+mn-cs"/>
              </a:defRPr>
            </a:lvl1pPr>
            <a:lvl2pPr marL="576072" indent="-237744" algn="l" defTabSz="914400" rtl="0" eaLnBrk="1" latinLnBrk="0" hangingPunct="1">
              <a:lnSpc>
                <a:spcPct val="100000"/>
              </a:lnSpc>
              <a:spcBef>
                <a:spcPts val="1800"/>
              </a:spcBef>
              <a:buClr>
                <a:schemeClr val="tx1"/>
              </a:buClr>
              <a:buSzPct val="130000"/>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100000"/>
              </a:lnSpc>
              <a:spcBef>
                <a:spcPts val="1800"/>
              </a:spcBef>
              <a:buClr>
                <a:schemeClr val="tx1"/>
              </a:buClr>
              <a:buSzPct val="130000"/>
              <a:buFont typeface="Arial" panose="020B0604020202020204" pitchFamily="34" charset="0"/>
              <a:buChar char="•"/>
              <a:defRPr sz="1600" kern="1200">
                <a:solidFill>
                  <a:schemeClr val="tx1"/>
                </a:solidFill>
                <a:latin typeface="+mn-lt"/>
                <a:ea typeface="+mn-ea"/>
                <a:cs typeface="+mn-cs"/>
              </a:defRPr>
            </a:lvl3pPr>
            <a:lvl4pPr marL="1252728" indent="-237744" algn="l" defTabSz="914400" rtl="0" eaLnBrk="1" latinLnBrk="0" hangingPunct="1">
              <a:lnSpc>
                <a:spcPct val="100000"/>
              </a:lnSpc>
              <a:spcBef>
                <a:spcPts val="1800"/>
              </a:spcBef>
              <a:buClr>
                <a:schemeClr val="tx1"/>
              </a:buClr>
              <a:buSzPct val="130000"/>
              <a:buFont typeface="Arial" panose="020B0604020202020204" pitchFamily="34" charset="0"/>
              <a:buChar char="•"/>
              <a:defRPr sz="1400" kern="1200">
                <a:solidFill>
                  <a:schemeClr val="tx1"/>
                </a:solidFill>
                <a:latin typeface="+mn-lt"/>
                <a:ea typeface="+mn-ea"/>
                <a:cs typeface="+mn-cs"/>
              </a:defRPr>
            </a:lvl4pPr>
            <a:lvl5pPr marL="1609344" indent="-228600" algn="l" defTabSz="914400" rtl="0" eaLnBrk="1" latinLnBrk="0" hangingPunct="1">
              <a:lnSpc>
                <a:spcPct val="100000"/>
              </a:lnSpc>
              <a:spcBef>
                <a:spcPts val="1800"/>
              </a:spcBef>
              <a:buClr>
                <a:schemeClr val="tx1"/>
              </a:buClr>
              <a:buSzPct val="130000"/>
              <a:buFont typeface="Arial" panose="020B0604020202020204" pitchFamily="34" charset="0"/>
              <a:buChar char="•"/>
              <a:defRPr sz="1400" kern="1200">
                <a:solidFill>
                  <a:schemeClr val="tx1"/>
                </a:solidFill>
                <a:latin typeface="+mn-lt"/>
                <a:ea typeface="+mn-ea"/>
                <a:cs typeface="+mn-cs"/>
              </a:defRPr>
            </a:lvl5pPr>
            <a:lvl6pPr marL="1965960" indent="-228600" algn="l" defTabSz="914400" rtl="0" eaLnBrk="1" latinLnBrk="0" hangingPunct="1">
              <a:lnSpc>
                <a:spcPct val="90000"/>
              </a:lnSpc>
              <a:spcBef>
                <a:spcPts val="600"/>
              </a:spcBef>
              <a:buClr>
                <a:schemeClr val="accent1"/>
              </a:buClr>
              <a:buSzPct val="115000"/>
              <a:buFont typeface="Wingdings" panose="05000000000000000000" pitchFamily="2" charset="2"/>
              <a:buChar char="§"/>
              <a:defRPr sz="1400" kern="1200">
                <a:solidFill>
                  <a:schemeClr val="tx1"/>
                </a:solidFill>
                <a:latin typeface="+mn-lt"/>
                <a:ea typeface="+mn-ea"/>
                <a:cs typeface="+mn-cs"/>
              </a:defRPr>
            </a:lvl6pPr>
            <a:lvl7pPr marL="2322576" indent="-228600" algn="l" defTabSz="914400" rtl="0" eaLnBrk="1" latinLnBrk="0" hangingPunct="1">
              <a:lnSpc>
                <a:spcPct val="90000"/>
              </a:lnSpc>
              <a:spcBef>
                <a:spcPts val="600"/>
              </a:spcBef>
              <a:buClr>
                <a:schemeClr val="accent1"/>
              </a:buClr>
              <a:buSzPct val="115000"/>
              <a:buFont typeface="Wingdings" panose="05000000000000000000" pitchFamily="2" charset="2"/>
              <a:buChar char="§"/>
              <a:defRPr sz="1400" kern="1200">
                <a:solidFill>
                  <a:schemeClr val="tx1"/>
                </a:solidFill>
                <a:latin typeface="+mn-lt"/>
                <a:ea typeface="+mn-ea"/>
                <a:cs typeface="+mn-cs"/>
              </a:defRPr>
            </a:lvl7pPr>
            <a:lvl8pPr marL="2679192" indent="-228600" algn="l" defTabSz="914400" rtl="0" eaLnBrk="1" latinLnBrk="0" hangingPunct="1">
              <a:lnSpc>
                <a:spcPct val="90000"/>
              </a:lnSpc>
              <a:spcBef>
                <a:spcPts val="600"/>
              </a:spcBef>
              <a:buClr>
                <a:schemeClr val="accent1"/>
              </a:buClr>
              <a:buSzPct val="115000"/>
              <a:buFont typeface="Wingdings" panose="05000000000000000000" pitchFamily="2" charset="2"/>
              <a:buChar char="§"/>
              <a:defRPr sz="1400" kern="1200">
                <a:solidFill>
                  <a:schemeClr val="tx1"/>
                </a:solidFill>
                <a:latin typeface="+mn-lt"/>
                <a:ea typeface="+mn-ea"/>
                <a:cs typeface="+mn-cs"/>
              </a:defRPr>
            </a:lvl8pPr>
            <a:lvl9pPr marL="3035808" indent="-228600" algn="l" defTabSz="914400" rtl="0" eaLnBrk="1" latinLnBrk="0" hangingPunct="1">
              <a:lnSpc>
                <a:spcPct val="90000"/>
              </a:lnSpc>
              <a:spcBef>
                <a:spcPts val="600"/>
              </a:spcBef>
              <a:buClr>
                <a:schemeClr val="accent1"/>
              </a:buClr>
              <a:buSzPct val="115000"/>
              <a:buFont typeface="Wingdings" panose="05000000000000000000" pitchFamily="2" charset="2"/>
              <a:buChar char="§"/>
              <a:defRPr sz="1400" kern="1200">
                <a:solidFill>
                  <a:schemeClr val="tx1"/>
                </a:solidFill>
                <a:latin typeface="+mn-lt"/>
                <a:ea typeface="+mn-ea"/>
                <a:cs typeface="+mn-cs"/>
              </a:defRPr>
            </a:lvl9pPr>
          </a:lstStyle>
          <a:p>
            <a:pPr marL="0" marR="0" lvl="0" indent="0" algn="l" defTabSz="914267" rtl="0" eaLnBrk="1" fontAlgn="auto" latinLnBrk="0" hangingPunct="1">
              <a:lnSpc>
                <a:spcPct val="95000"/>
              </a:lnSpc>
              <a:spcBef>
                <a:spcPts val="1200"/>
              </a:spcBef>
              <a:spcAft>
                <a:spcPts val="0"/>
              </a:spcAft>
              <a:buClrTx/>
              <a:buSzPct val="100000"/>
              <a:buFont typeface="Arial" panose="020B0604020202020204" pitchFamily="34" charset="0"/>
              <a:buNone/>
              <a:tabLst/>
              <a:defRPr/>
            </a:pPr>
            <a:r>
              <a:rPr lang="en-US" sz="1400" b="1" noProof="0"/>
              <a:t>Embedded Color Palette</a:t>
            </a:r>
          </a:p>
          <a:p>
            <a:pPr marL="228567" marR="0" lvl="0" indent="-228567" algn="l" defTabSz="914267" rtl="0" eaLnBrk="1" fontAlgn="auto" latinLnBrk="0" hangingPunct="1">
              <a:lnSpc>
                <a:spcPct val="95000"/>
              </a:lnSpc>
              <a:spcBef>
                <a:spcPts val="1200"/>
              </a:spcBef>
              <a:spcAft>
                <a:spcPts val="0"/>
              </a:spcAft>
              <a:buClrTx/>
              <a:buSzPct val="115000"/>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mn-lt"/>
                <a:ea typeface="+mn-ea"/>
                <a:cs typeface="+mn-cs"/>
              </a:rPr>
              <a:t>Branded colors are embedded</a:t>
            </a:r>
            <a:br>
              <a:rPr kumimoji="0" lang="en-US" sz="1400" b="0" i="0" u="none" strike="noStrike" kern="1200" cap="none" spc="0" normalizeH="0" baseline="0" noProof="0">
                <a:ln>
                  <a:noFill/>
                </a:ln>
                <a:solidFill>
                  <a:prstClr val="black"/>
                </a:solidFill>
                <a:effectLst/>
                <a:uLnTx/>
                <a:uFillTx/>
                <a:latin typeface="+mn-lt"/>
                <a:ea typeface="+mn-ea"/>
                <a:cs typeface="+mn-cs"/>
              </a:rPr>
            </a:br>
            <a:r>
              <a:rPr kumimoji="0" lang="en-US" sz="1400" b="0" i="0" u="none" strike="noStrike" kern="1200" cap="none" spc="0" normalizeH="0" baseline="0" noProof="0">
                <a:ln>
                  <a:noFill/>
                </a:ln>
                <a:solidFill>
                  <a:prstClr val="black"/>
                </a:solidFill>
                <a:effectLst/>
                <a:uLnTx/>
                <a:uFillTx/>
                <a:latin typeface="+mn-lt"/>
                <a:ea typeface="+mn-ea"/>
                <a:cs typeface="+mn-cs"/>
              </a:rPr>
              <a:t>in the template for your immediate use.</a:t>
            </a:r>
          </a:p>
          <a:p>
            <a:pPr marL="228567" marR="0" lvl="0" indent="-228567" algn="l" defTabSz="914267" rtl="0" eaLnBrk="1" fontAlgn="auto" latinLnBrk="0" hangingPunct="1">
              <a:lnSpc>
                <a:spcPct val="95000"/>
              </a:lnSpc>
              <a:spcBef>
                <a:spcPts val="1200"/>
              </a:spcBef>
              <a:spcAft>
                <a:spcPts val="0"/>
              </a:spcAft>
              <a:buClrTx/>
              <a:buSzPct val="100000"/>
              <a:buFont typeface="Arial" panose="020B0604020202020204" pitchFamily="34" charset="0"/>
              <a:buChar char="•"/>
              <a:tabLst/>
              <a:defRPr/>
            </a:pPr>
            <a:endParaRPr kumimoji="0" lang="en-US" sz="1400" b="0" i="0" u="none" strike="noStrike" kern="1200" cap="none" spc="0" normalizeH="0" baseline="0" noProof="0">
              <a:ln>
                <a:noFill/>
              </a:ln>
              <a:solidFill>
                <a:prstClr val="black"/>
              </a:solidFill>
              <a:effectLst/>
              <a:uLnTx/>
              <a:uFillTx/>
              <a:latin typeface="+mn-lt"/>
              <a:ea typeface="+mn-ea"/>
              <a:cs typeface="+mn-cs"/>
            </a:endParaRPr>
          </a:p>
          <a:p>
            <a:pPr marL="228567" marR="0" lvl="0" indent="-228567" algn="l" defTabSz="914267" rtl="0" eaLnBrk="1" fontAlgn="auto" latinLnBrk="0" hangingPunct="1">
              <a:lnSpc>
                <a:spcPct val="95000"/>
              </a:lnSpc>
              <a:spcBef>
                <a:spcPts val="1200"/>
              </a:spcBef>
              <a:spcAft>
                <a:spcPts val="0"/>
              </a:spcAft>
              <a:buClrTx/>
              <a:buSzPct val="100000"/>
              <a:buFont typeface="Arial" panose="020B0604020202020204" pitchFamily="34" charset="0"/>
              <a:buChar char="•"/>
              <a:tabLst/>
              <a:defRPr/>
            </a:pPr>
            <a:endParaRPr kumimoji="0" lang="en-US" sz="1400" b="0" i="0" u="none" strike="noStrike" kern="1200" cap="none" spc="0" normalizeH="0" baseline="0" noProof="0">
              <a:ln>
                <a:noFill/>
              </a:ln>
              <a:solidFill>
                <a:prstClr val="black"/>
              </a:solidFill>
              <a:effectLst/>
              <a:uLnTx/>
              <a:uFillTx/>
              <a:latin typeface="+mn-lt"/>
              <a:ea typeface="+mn-ea"/>
              <a:cs typeface="+mn-cs"/>
            </a:endParaRPr>
          </a:p>
          <a:p>
            <a:pPr marL="228567" marR="0" lvl="0" indent="-228567" algn="l" defTabSz="914267" rtl="0" eaLnBrk="1" fontAlgn="auto" latinLnBrk="0" hangingPunct="1">
              <a:lnSpc>
                <a:spcPct val="95000"/>
              </a:lnSpc>
              <a:spcBef>
                <a:spcPts val="1200"/>
              </a:spcBef>
              <a:spcAft>
                <a:spcPts val="0"/>
              </a:spcAft>
              <a:buClrTx/>
              <a:buSzPct val="100000"/>
              <a:buFont typeface="Arial" panose="020B0604020202020204" pitchFamily="34" charset="0"/>
              <a:buChar char="•"/>
              <a:tabLst/>
              <a:defRPr/>
            </a:pPr>
            <a:endParaRPr kumimoji="0" lang="en-US" sz="1400" b="0" i="0" u="none" strike="noStrike" kern="1200" cap="none" spc="0" normalizeH="0" baseline="0" noProof="0">
              <a:ln>
                <a:noFill/>
              </a:ln>
              <a:solidFill>
                <a:prstClr val="black"/>
              </a:solidFill>
              <a:effectLst/>
              <a:uLnTx/>
              <a:uFillTx/>
              <a:latin typeface="+mn-lt"/>
              <a:ea typeface="+mn-ea"/>
              <a:cs typeface="+mn-cs"/>
            </a:endParaRPr>
          </a:p>
          <a:p>
            <a:pPr marL="228567" marR="0" lvl="0" indent="-228567" algn="l" defTabSz="914267" rtl="0" eaLnBrk="1" fontAlgn="auto" latinLnBrk="0" hangingPunct="1">
              <a:lnSpc>
                <a:spcPct val="95000"/>
              </a:lnSpc>
              <a:spcBef>
                <a:spcPts val="1200"/>
              </a:spcBef>
              <a:spcAft>
                <a:spcPts val="0"/>
              </a:spcAft>
              <a:buClrTx/>
              <a:buSzPct val="100000"/>
              <a:buFont typeface="Arial" panose="020B0604020202020204" pitchFamily="34" charset="0"/>
              <a:buChar char="•"/>
              <a:tabLst/>
              <a:defRPr/>
            </a:pPr>
            <a:endParaRPr kumimoji="0" lang="en-US" sz="1400" b="0" i="0" u="none" strike="noStrike" kern="1200" cap="none" spc="0" normalizeH="0" baseline="0" noProof="0">
              <a:ln>
                <a:noFill/>
              </a:ln>
              <a:solidFill>
                <a:prstClr val="black"/>
              </a:solidFill>
              <a:effectLst/>
              <a:uLnTx/>
              <a:uFillTx/>
              <a:latin typeface="+mn-lt"/>
              <a:ea typeface="+mn-ea"/>
              <a:cs typeface="+mn-cs"/>
            </a:endParaRPr>
          </a:p>
          <a:p>
            <a:pPr marL="228567" marR="0" lvl="0" indent="-228567" algn="l" defTabSz="914267" rtl="0" eaLnBrk="1" fontAlgn="auto" latinLnBrk="0" hangingPunct="1">
              <a:lnSpc>
                <a:spcPct val="95000"/>
              </a:lnSpc>
              <a:spcBef>
                <a:spcPts val="1200"/>
              </a:spcBef>
              <a:spcAft>
                <a:spcPts val="0"/>
              </a:spcAft>
              <a:buClrTx/>
              <a:buSzPct val="100000"/>
              <a:buFont typeface="Arial" panose="020B0604020202020204" pitchFamily="34" charset="0"/>
              <a:buChar char="•"/>
              <a:tabLst/>
              <a:defRPr/>
            </a:pPr>
            <a:endParaRPr kumimoji="0" lang="en-US" sz="1400" b="0" i="0" u="none" strike="noStrike" kern="1200" cap="none" spc="0" normalizeH="0" baseline="0" noProof="0">
              <a:ln>
                <a:noFill/>
              </a:ln>
              <a:solidFill>
                <a:prstClr val="black"/>
              </a:solidFill>
              <a:effectLst/>
              <a:uLnTx/>
              <a:uFillTx/>
              <a:latin typeface="+mn-lt"/>
              <a:ea typeface="+mn-ea"/>
              <a:cs typeface="+mn-cs"/>
            </a:endParaRPr>
          </a:p>
          <a:p>
            <a:pPr marL="228567" marR="0" lvl="0" indent="-228567" algn="l" defTabSz="914267" rtl="0" eaLnBrk="1" fontAlgn="auto" latinLnBrk="0" hangingPunct="1">
              <a:lnSpc>
                <a:spcPct val="95000"/>
              </a:lnSpc>
              <a:spcBef>
                <a:spcPts val="1200"/>
              </a:spcBef>
              <a:spcAft>
                <a:spcPts val="0"/>
              </a:spcAft>
              <a:buClrTx/>
              <a:buSzPct val="100000"/>
              <a:buFont typeface="Arial" panose="020B0604020202020204" pitchFamily="34" charset="0"/>
              <a:buChar char="•"/>
              <a:tabLst/>
              <a:defRPr/>
            </a:pPr>
            <a:endParaRPr kumimoji="0" lang="en-US" sz="178" b="0" i="0" u="none" strike="noStrike" kern="1200" cap="none" spc="0" normalizeH="0" baseline="0" noProof="0">
              <a:ln>
                <a:noFill/>
              </a:ln>
              <a:solidFill>
                <a:prstClr val="black"/>
              </a:solidFill>
              <a:effectLst/>
              <a:uLnTx/>
              <a:uFillTx/>
              <a:latin typeface="+mn-lt"/>
              <a:ea typeface="+mn-ea"/>
              <a:cs typeface="+mn-cs"/>
            </a:endParaRPr>
          </a:p>
          <a:p>
            <a:pPr marL="228567" marR="0" lvl="0" indent="-228567" algn="l" defTabSz="914267" rtl="0" eaLnBrk="1" fontAlgn="auto" latinLnBrk="0" hangingPunct="1">
              <a:lnSpc>
                <a:spcPct val="95000"/>
              </a:lnSpc>
              <a:spcBef>
                <a:spcPts val="1200"/>
              </a:spcBef>
              <a:spcAft>
                <a:spcPts val="0"/>
              </a:spcAft>
              <a:buClrTx/>
              <a:buSzPct val="100000"/>
              <a:buFont typeface="Arial" panose="020B0604020202020204" pitchFamily="34" charset="0"/>
              <a:buChar char="•"/>
              <a:tabLst/>
              <a:defRPr/>
            </a:pPr>
            <a:endParaRPr kumimoji="0" lang="en-US" sz="500" b="0" i="0" u="none" strike="noStrike" kern="1200" cap="none" spc="0" normalizeH="0" baseline="0" noProof="0">
              <a:ln>
                <a:noFill/>
              </a:ln>
              <a:solidFill>
                <a:prstClr val="black"/>
              </a:solidFill>
              <a:effectLst/>
              <a:uLnTx/>
              <a:uFillTx/>
              <a:latin typeface="+mn-lt"/>
              <a:ea typeface="+mn-ea"/>
              <a:cs typeface="+mn-cs"/>
            </a:endParaRPr>
          </a:p>
          <a:p>
            <a:pPr marL="0" indent="0">
              <a:lnSpc>
                <a:spcPct val="95000"/>
              </a:lnSpc>
              <a:spcBef>
                <a:spcPts val="1200"/>
              </a:spcBef>
              <a:buNone/>
            </a:pPr>
            <a:r>
              <a:rPr lang="en-US" sz="1400" b="1" noProof="0"/>
              <a:t>Images</a:t>
            </a:r>
          </a:p>
          <a:p>
            <a:pPr marL="228567" marR="0" lvl="0" indent="-228567" algn="l" defTabSz="914267" rtl="0" eaLnBrk="1" fontAlgn="auto" latinLnBrk="0" hangingPunct="1">
              <a:lnSpc>
                <a:spcPct val="95000"/>
              </a:lnSpc>
              <a:spcBef>
                <a:spcPts val="1200"/>
              </a:spcBef>
              <a:spcAft>
                <a:spcPts val="0"/>
              </a:spcAft>
              <a:buClrTx/>
              <a:buSzPct val="115000"/>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mn-lt"/>
                <a:ea typeface="+mn-ea"/>
                <a:cs typeface="+mn-cs"/>
              </a:rPr>
              <a:t>You can add your own copyright free photos</a:t>
            </a:r>
            <a:br>
              <a:rPr kumimoji="0" lang="en-US" sz="1400" b="0" i="0" u="none" strike="noStrike" kern="1200" cap="none" spc="0" normalizeH="0" baseline="0" noProof="0">
                <a:ln>
                  <a:noFill/>
                </a:ln>
                <a:solidFill>
                  <a:prstClr val="black"/>
                </a:solidFill>
                <a:effectLst/>
                <a:uLnTx/>
                <a:uFillTx/>
                <a:latin typeface="+mn-lt"/>
                <a:ea typeface="+mn-ea"/>
                <a:cs typeface="+mn-cs"/>
              </a:rPr>
            </a:br>
            <a:r>
              <a:rPr kumimoji="0" lang="en-US" sz="1400" b="0" i="0" u="none" strike="noStrike" kern="1200" cap="none" spc="0" normalizeH="0" baseline="0" noProof="0">
                <a:ln>
                  <a:noFill/>
                </a:ln>
                <a:solidFill>
                  <a:prstClr val="black"/>
                </a:solidFill>
                <a:effectLst/>
                <a:uLnTx/>
                <a:uFillTx/>
                <a:latin typeface="+mn-lt"/>
                <a:ea typeface="+mn-ea"/>
                <a:cs typeface="+mn-cs"/>
              </a:rPr>
              <a:t>to customize your content slides.</a:t>
            </a:r>
          </a:p>
        </p:txBody>
      </p:sp>
      <p:grpSp>
        <p:nvGrpSpPr>
          <p:cNvPr id="10" name="Group 9">
            <a:extLst>
              <a:ext uri="{FF2B5EF4-FFF2-40B4-BE49-F238E27FC236}">
                <a16:creationId xmlns:a16="http://schemas.microsoft.com/office/drawing/2014/main" id="{28CE9538-62AC-466B-9B79-0BD8ED5ABE3C}"/>
              </a:ext>
            </a:extLst>
          </p:cNvPr>
          <p:cNvGrpSpPr/>
          <p:nvPr userDrawn="1"/>
        </p:nvGrpSpPr>
        <p:grpSpPr>
          <a:xfrm>
            <a:off x="6809809" y="2650691"/>
            <a:ext cx="1626857" cy="1817208"/>
            <a:chOff x="6808033" y="2485869"/>
            <a:chExt cx="1626433" cy="1817208"/>
          </a:xfrm>
        </p:grpSpPr>
        <p:pic>
          <p:nvPicPr>
            <p:cNvPr id="7" name="Picture 6">
              <a:extLst>
                <a:ext uri="{FF2B5EF4-FFF2-40B4-BE49-F238E27FC236}">
                  <a16:creationId xmlns:a16="http://schemas.microsoft.com/office/drawing/2014/main" id="{8DB967C5-76A1-4C6C-AC66-CAE652DC4F4B}"/>
                </a:ext>
              </a:extLst>
            </p:cNvPr>
            <p:cNvPicPr>
              <a:picLocks noChangeAspect="1"/>
            </p:cNvPicPr>
            <p:nvPr userDrawn="1"/>
          </p:nvPicPr>
          <p:blipFill rotWithShape="1">
            <a:blip r:embed="rId2"/>
            <a:srcRect l="796" t="1136" r="1057"/>
            <a:stretch/>
          </p:blipFill>
          <p:spPr>
            <a:xfrm>
              <a:off x="6808033" y="2485869"/>
              <a:ext cx="1626433" cy="1817208"/>
            </a:xfrm>
            <a:prstGeom prst="rect">
              <a:avLst/>
            </a:prstGeom>
            <a:ln w="3175">
              <a:solidFill>
                <a:schemeClr val="bg2">
                  <a:lumMod val="60000"/>
                  <a:lumOff val="40000"/>
                </a:schemeClr>
              </a:solidFill>
            </a:ln>
          </p:spPr>
        </p:pic>
        <p:sp>
          <p:nvSpPr>
            <p:cNvPr id="8" name="Rectangle 7">
              <a:extLst>
                <a:ext uri="{FF2B5EF4-FFF2-40B4-BE49-F238E27FC236}">
                  <a16:creationId xmlns:a16="http://schemas.microsoft.com/office/drawing/2014/main" id="{F3AA5D3A-0890-4BAF-8CEB-D2DF3EFC8E52}"/>
                </a:ext>
              </a:extLst>
            </p:cNvPr>
            <p:cNvSpPr/>
            <p:nvPr userDrawn="1"/>
          </p:nvSpPr>
          <p:spPr>
            <a:xfrm>
              <a:off x="6808033" y="2485869"/>
              <a:ext cx="1626433" cy="394064"/>
            </a:xfrm>
            <a:prstGeom prst="rect">
              <a:avLst/>
            </a:prstGeom>
            <a:no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algn="l"/>
              <a:endParaRPr lang="en-CA" sz="1801" dirty="0" err="1"/>
            </a:p>
          </p:txBody>
        </p:sp>
      </p:grpSp>
      <p:sp>
        <p:nvSpPr>
          <p:cNvPr id="14" name="Rectangle 13">
            <a:extLst>
              <a:ext uri="{FF2B5EF4-FFF2-40B4-BE49-F238E27FC236}">
                <a16:creationId xmlns:a16="http://schemas.microsoft.com/office/drawing/2014/main" id="{A38F2055-4983-4560-A35F-C2AD8B91C608}"/>
              </a:ext>
            </a:extLst>
          </p:cNvPr>
          <p:cNvSpPr/>
          <p:nvPr userDrawn="1"/>
        </p:nvSpPr>
        <p:spPr>
          <a:xfrm>
            <a:off x="455732" y="362063"/>
            <a:ext cx="2576697" cy="246349"/>
          </a:xfrm>
          <a:prstGeom prst="rect">
            <a:avLst/>
          </a:prstGeom>
        </p:spPr>
        <p:txBody>
          <a:bodyPr wrap="none" lIns="0" rIns="0">
            <a:spAutoFit/>
          </a:bodyPr>
          <a:lstStyle/>
          <a:p>
            <a:r>
              <a:rPr lang="en-US" sz="1001" noProof="0">
                <a:latin typeface="+mn-lt"/>
              </a:rPr>
              <a:t>For use with Microsoft Office PowerPoint 365</a:t>
            </a:r>
            <a:endParaRPr lang="en-US" sz="1001" noProof="0">
              <a:solidFill>
                <a:schemeClr val="bg1"/>
              </a:solidFill>
              <a:latin typeface="+mn-lt"/>
            </a:endParaRPr>
          </a:p>
        </p:txBody>
      </p:sp>
    </p:spTree>
    <p:extLst>
      <p:ext uri="{BB962C8B-B14F-4D97-AF65-F5344CB8AC3E}">
        <p14:creationId xmlns:p14="http://schemas.microsoft.com/office/powerpoint/2010/main" val="1277666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1284" y="472438"/>
            <a:ext cx="11129435" cy="792167"/>
          </a:xfrm>
        </p:spPr>
        <p:txBody>
          <a:bodyPr/>
          <a:lstStyle>
            <a:lvl1pPr>
              <a:defRPr baseline="0"/>
            </a:lvl1pPr>
          </a:lstStyle>
          <a:p>
            <a:r>
              <a:rPr lang="en-US" noProof="0"/>
              <a:t>Click to edit Master title style</a:t>
            </a:r>
          </a:p>
        </p:txBody>
      </p:sp>
      <p:sp>
        <p:nvSpPr>
          <p:cNvPr id="3" name="Content Placeholder 2"/>
          <p:cNvSpPr>
            <a:spLocks noGrp="1"/>
          </p:cNvSpPr>
          <p:nvPr>
            <p:ph idx="1"/>
          </p:nvPr>
        </p:nvSpPr>
        <p:spPr>
          <a:xfrm>
            <a:off x="531284" y="1434190"/>
            <a:ext cx="11129435" cy="4584842"/>
          </a:xfrm>
        </p:spPr>
        <p:txBody>
          <a:bodyPr/>
          <a:lstStyle>
            <a:lvl1pPr>
              <a:defRPr/>
            </a:lvl1pPr>
            <a:lvl5pP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Date Placeholder 9">
            <a:extLst>
              <a:ext uri="{FF2B5EF4-FFF2-40B4-BE49-F238E27FC236}">
                <a16:creationId xmlns:a16="http://schemas.microsoft.com/office/drawing/2014/main" id="{1FB0054C-F55D-4195-87EA-6FD63F310C52}"/>
              </a:ext>
            </a:extLst>
          </p:cNvPr>
          <p:cNvSpPr>
            <a:spLocks noGrp="1"/>
          </p:cNvSpPr>
          <p:nvPr>
            <p:ph type="dt" sz="half" idx="10"/>
          </p:nvPr>
        </p:nvSpPr>
        <p:spPr/>
        <p:txBody>
          <a:bodyPr/>
          <a:lstStyle/>
          <a:p>
            <a:pPr>
              <a:defRPr/>
            </a:pPr>
            <a:fld id="{8507B82D-2364-45BB-A183-7A27AAF540E4}" type="datetime4">
              <a:rPr lang="en-CA" smtClean="0"/>
              <a:t>August 23, 2024</a:t>
            </a:fld>
            <a:endParaRPr lang="en-US"/>
          </a:p>
        </p:txBody>
      </p:sp>
      <p:sp>
        <p:nvSpPr>
          <p:cNvPr id="11" name="Footer Placeholder 10">
            <a:extLst>
              <a:ext uri="{FF2B5EF4-FFF2-40B4-BE49-F238E27FC236}">
                <a16:creationId xmlns:a16="http://schemas.microsoft.com/office/drawing/2014/main" id="{05F1CFB5-3753-4CEC-9CED-1A075D98BAE7}"/>
              </a:ext>
            </a:extLst>
          </p:cNvPr>
          <p:cNvSpPr>
            <a:spLocks noGrp="1"/>
          </p:cNvSpPr>
          <p:nvPr>
            <p:ph type="ftr" sz="quarter" idx="11"/>
          </p:nvPr>
        </p:nvSpPr>
        <p:spPr/>
        <p:txBody>
          <a:bodyPr/>
          <a:lstStyle/>
          <a:p>
            <a:r>
              <a:rPr lang="en-US"/>
              <a:t>FOR INSTITUTIONAL/BROKER-DEALER USE ONLY. NOT FOR DISTRIBUTION OR USE WITH THE PUBLIC.</a:t>
            </a:r>
          </a:p>
        </p:txBody>
      </p:sp>
      <p:sp>
        <p:nvSpPr>
          <p:cNvPr id="12" name="Slide Number Placeholder 11">
            <a:extLst>
              <a:ext uri="{FF2B5EF4-FFF2-40B4-BE49-F238E27FC236}">
                <a16:creationId xmlns:a16="http://schemas.microsoft.com/office/drawing/2014/main" id="{A6152E7B-EFE7-420F-B708-1D93501B7FF6}"/>
              </a:ext>
            </a:extLst>
          </p:cNvPr>
          <p:cNvSpPr>
            <a:spLocks noGrp="1"/>
          </p:cNvSpPr>
          <p:nvPr>
            <p:ph type="sldNum" sz="quarter" idx="12"/>
          </p:nvPr>
        </p:nvSpPr>
        <p:spPr/>
        <p:txBody>
          <a:bodyPr/>
          <a:lstStyle/>
          <a:p>
            <a:pPr>
              <a:defRPr/>
            </a:pPr>
            <a:fld id="{1EEDA745-9936-4A17-800E-6B5675F0F699}" type="slidenum">
              <a:rPr lang="en-CA" smtClean="0"/>
              <a:pPr>
                <a:defRPr/>
              </a:pPr>
              <a:t>‹#›</a:t>
            </a:fld>
            <a:endParaRPr lang="en-CA"/>
          </a:p>
        </p:txBody>
      </p:sp>
    </p:spTree>
    <p:extLst>
      <p:ext uri="{BB962C8B-B14F-4D97-AF65-F5344CB8AC3E}">
        <p14:creationId xmlns:p14="http://schemas.microsoft.com/office/powerpoint/2010/main" val="1837516909"/>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0E30535-8629-4398-9877-EE3F944CBEF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11840"/>
          <a:stretch/>
        </p:blipFill>
        <p:spPr>
          <a:xfrm rot="10800000">
            <a:off x="7163241" y="-6"/>
            <a:ext cx="5028758" cy="6858003"/>
          </a:xfrm>
          <a:prstGeom prst="rect">
            <a:avLst/>
          </a:prstGeom>
        </p:spPr>
      </p:pic>
      <p:sp>
        <p:nvSpPr>
          <p:cNvPr id="2" name="Title 1">
            <a:extLst>
              <a:ext uri="{FF2B5EF4-FFF2-40B4-BE49-F238E27FC236}">
                <a16:creationId xmlns:a16="http://schemas.microsoft.com/office/drawing/2014/main" id="{14A79FD9-D925-45D9-A7DA-662A6E696EAA}"/>
              </a:ext>
            </a:extLst>
          </p:cNvPr>
          <p:cNvSpPr>
            <a:spLocks noGrp="1"/>
          </p:cNvSpPr>
          <p:nvPr>
            <p:ph type="ctrTitle" hasCustomPrompt="1"/>
          </p:nvPr>
        </p:nvSpPr>
        <p:spPr>
          <a:xfrm>
            <a:off x="455732" y="737668"/>
            <a:ext cx="7322968" cy="3438682"/>
          </a:xfrm>
        </p:spPr>
        <p:txBody>
          <a:bodyPr anchor="ctr">
            <a:normAutofit/>
          </a:bodyPr>
          <a:lstStyle>
            <a:lvl1pPr algn="l">
              <a:lnSpc>
                <a:spcPct val="95000"/>
              </a:lnSpc>
              <a:defRPr sz="7200"/>
            </a:lvl1pPr>
          </a:lstStyle>
          <a:p>
            <a:r>
              <a:rPr lang="en-CA" noProof="0"/>
              <a:t>Title of </a:t>
            </a:r>
            <a:br>
              <a:rPr lang="en-CA" noProof="0"/>
            </a:br>
            <a:r>
              <a:rPr lang="en-CA" noProof="0"/>
              <a:t>presentation</a:t>
            </a:r>
          </a:p>
        </p:txBody>
      </p:sp>
      <p:sp>
        <p:nvSpPr>
          <p:cNvPr id="3" name="Subtitle 2">
            <a:extLst>
              <a:ext uri="{FF2B5EF4-FFF2-40B4-BE49-F238E27FC236}">
                <a16:creationId xmlns:a16="http://schemas.microsoft.com/office/drawing/2014/main" id="{C76218ED-EAF3-4B2E-B594-07CC7613C3D4}"/>
              </a:ext>
            </a:extLst>
          </p:cNvPr>
          <p:cNvSpPr>
            <a:spLocks noGrp="1"/>
          </p:cNvSpPr>
          <p:nvPr>
            <p:ph type="subTitle" idx="1" hasCustomPrompt="1"/>
          </p:nvPr>
        </p:nvSpPr>
        <p:spPr>
          <a:xfrm>
            <a:off x="455731" y="4789255"/>
            <a:ext cx="7322968" cy="407584"/>
          </a:xfrm>
        </p:spPr>
        <p:txBody>
          <a:bodyPr anchor="b"/>
          <a:lstStyle>
            <a:lvl1pPr marL="0" indent="0" algn="l">
              <a:buNone/>
              <a:defRPr sz="1400">
                <a:solidFill>
                  <a:schemeClr val="tx1"/>
                </a:solidFill>
                <a:latin typeface="+mn-lt"/>
              </a:defRPr>
            </a:lvl1pPr>
            <a:lvl2pPr marL="457063" indent="0" algn="r">
              <a:buNone/>
              <a:defRPr sz="1200">
                <a:solidFill>
                  <a:schemeClr val="tx1"/>
                </a:solidFill>
              </a:defRPr>
            </a:lvl2pPr>
            <a:lvl3pPr marL="914126" indent="0" algn="r">
              <a:buNone/>
              <a:defRPr sz="1200">
                <a:solidFill>
                  <a:schemeClr val="tx1"/>
                </a:solidFill>
              </a:defRPr>
            </a:lvl3pPr>
            <a:lvl4pPr marL="1371189" indent="0" algn="r">
              <a:buNone/>
              <a:defRPr sz="1200">
                <a:solidFill>
                  <a:schemeClr val="tx1"/>
                </a:solidFill>
              </a:defRPr>
            </a:lvl4pPr>
            <a:lvl5pPr marL="1828251" indent="0" algn="r">
              <a:buNone/>
              <a:defRPr sz="1200">
                <a:solidFill>
                  <a:schemeClr val="tx1"/>
                </a:solidFill>
              </a:defRPr>
            </a:lvl5pPr>
            <a:lvl6pPr marL="2285314" indent="0" algn="r">
              <a:buNone/>
              <a:defRPr sz="1200">
                <a:solidFill>
                  <a:schemeClr val="tx1"/>
                </a:solidFill>
              </a:defRPr>
            </a:lvl6pPr>
            <a:lvl7pPr marL="2742377" indent="0" algn="r">
              <a:buNone/>
              <a:defRPr sz="1200">
                <a:solidFill>
                  <a:schemeClr val="tx1"/>
                </a:solidFill>
              </a:defRPr>
            </a:lvl7pPr>
            <a:lvl8pPr marL="3199440" indent="0" algn="r">
              <a:buNone/>
              <a:defRPr sz="1200">
                <a:solidFill>
                  <a:schemeClr val="tx1"/>
                </a:solidFill>
              </a:defRPr>
            </a:lvl8pPr>
            <a:lvl9pPr marL="3656503" indent="0" algn="r">
              <a:buNone/>
              <a:defRPr sz="1200">
                <a:solidFill>
                  <a:schemeClr val="tx1"/>
                </a:solidFill>
              </a:defRPr>
            </a:lvl9pPr>
          </a:lstStyle>
          <a:p>
            <a:r>
              <a:rPr lang="en-CA" noProof="0"/>
              <a:t>Presenter Full Name</a:t>
            </a:r>
          </a:p>
        </p:txBody>
      </p:sp>
      <p:sp>
        <p:nvSpPr>
          <p:cNvPr id="4" name="Date Placeholder 3">
            <a:extLst>
              <a:ext uri="{FF2B5EF4-FFF2-40B4-BE49-F238E27FC236}">
                <a16:creationId xmlns:a16="http://schemas.microsoft.com/office/drawing/2014/main" id="{7179E835-F42F-4EB7-9CF0-61AE2C509E9A}"/>
              </a:ext>
            </a:extLst>
          </p:cNvPr>
          <p:cNvSpPr>
            <a:spLocks noGrp="1"/>
          </p:cNvSpPr>
          <p:nvPr>
            <p:ph type="dt" sz="half" idx="10"/>
          </p:nvPr>
        </p:nvSpPr>
        <p:spPr bwMode="black">
          <a:xfrm>
            <a:off x="455732" y="5459994"/>
            <a:ext cx="7322967" cy="267194"/>
          </a:xfrm>
        </p:spPr>
        <p:txBody>
          <a:bodyPr anchor="t"/>
          <a:lstStyle>
            <a:lvl1pPr algn="l">
              <a:defRPr sz="1400">
                <a:solidFill>
                  <a:schemeClr val="tx1"/>
                </a:solidFill>
                <a:latin typeface="+mn-lt"/>
              </a:defRPr>
            </a:lvl1pPr>
          </a:lstStyle>
          <a:p>
            <a:fld id="{ED3FA57E-F3C9-4422-B7DF-F56B8E1A49EB}" type="datetime4">
              <a:rPr lang="en-CA" noProof="0" smtClean="0"/>
              <a:t>August 23, 2024</a:t>
            </a:fld>
            <a:endParaRPr lang="en-CA" noProof="0"/>
          </a:p>
        </p:txBody>
      </p:sp>
      <p:sp>
        <p:nvSpPr>
          <p:cNvPr id="5" name="Footer Placeholder 4">
            <a:extLst>
              <a:ext uri="{FF2B5EF4-FFF2-40B4-BE49-F238E27FC236}">
                <a16:creationId xmlns:a16="http://schemas.microsoft.com/office/drawing/2014/main" id="{AFBA3F65-764D-4A7E-A10B-5BE344887127}"/>
              </a:ext>
            </a:extLst>
          </p:cNvPr>
          <p:cNvSpPr>
            <a:spLocks noGrp="1"/>
          </p:cNvSpPr>
          <p:nvPr>
            <p:ph type="ftr" sz="quarter" idx="11"/>
          </p:nvPr>
        </p:nvSpPr>
        <p:spPr>
          <a:xfrm>
            <a:off x="455732" y="7010401"/>
            <a:ext cx="11283594" cy="45719"/>
          </a:xfrm>
        </p:spPr>
        <p:txBody>
          <a:bodyPr/>
          <a:lstStyle/>
          <a:p>
            <a:endParaRPr lang="en-CA" dirty="0"/>
          </a:p>
        </p:txBody>
      </p:sp>
      <p:sp>
        <p:nvSpPr>
          <p:cNvPr id="6" name="Slide Number Placeholder 5">
            <a:extLst>
              <a:ext uri="{FF2B5EF4-FFF2-40B4-BE49-F238E27FC236}">
                <a16:creationId xmlns:a16="http://schemas.microsoft.com/office/drawing/2014/main" id="{9C867EB5-B07A-46BB-AD80-255361B7A403}"/>
              </a:ext>
            </a:extLst>
          </p:cNvPr>
          <p:cNvSpPr>
            <a:spLocks noGrp="1"/>
          </p:cNvSpPr>
          <p:nvPr>
            <p:ph type="sldNum" sz="quarter" idx="12"/>
          </p:nvPr>
        </p:nvSpPr>
        <p:spPr bwMode="white">
          <a:xfrm>
            <a:off x="11743953" y="7010398"/>
            <a:ext cx="448047" cy="45720"/>
          </a:xfrm>
        </p:spPr>
        <p:txBody>
          <a:bodyPr/>
          <a:lstStyle>
            <a:lvl1pPr>
              <a:defRPr sz="100">
                <a:solidFill>
                  <a:srgbClr val="E6E6E6"/>
                </a:solidFill>
              </a:defRPr>
            </a:lvl1pPr>
          </a:lstStyle>
          <a:p>
            <a:fld id="{63CCAC63-48FA-4D87-8511-FFBEA58AD00F}" type="slidenum">
              <a:rPr lang="en-CA" smtClean="0"/>
              <a:pPr/>
              <a:t>‹#›</a:t>
            </a:fld>
            <a:endParaRPr lang="en-CA" dirty="0"/>
          </a:p>
        </p:txBody>
      </p:sp>
    </p:spTree>
    <p:extLst>
      <p:ext uri="{BB962C8B-B14F-4D97-AF65-F5344CB8AC3E}">
        <p14:creationId xmlns:p14="http://schemas.microsoft.com/office/powerpoint/2010/main" val="2396472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6464" y="472438"/>
            <a:ext cx="11277490" cy="792167"/>
          </a:xfrm>
        </p:spPr>
        <p:txBody>
          <a:bodyPr/>
          <a:lstStyle>
            <a:lvl1pPr>
              <a:defRPr baseline="0"/>
            </a:lvl1pPr>
          </a:lstStyle>
          <a:p>
            <a:r>
              <a:rPr lang="en-CA" noProof="0"/>
              <a:t>Slide title</a:t>
            </a:r>
          </a:p>
        </p:txBody>
      </p:sp>
      <p:sp>
        <p:nvSpPr>
          <p:cNvPr id="3" name="Content Placeholder 2"/>
          <p:cNvSpPr>
            <a:spLocks noGrp="1"/>
          </p:cNvSpPr>
          <p:nvPr>
            <p:ph idx="1" hasCustomPrompt="1"/>
          </p:nvPr>
        </p:nvSpPr>
        <p:spPr>
          <a:xfrm>
            <a:off x="466464" y="1434190"/>
            <a:ext cx="11277489" cy="4584842"/>
          </a:xfrm>
        </p:spPr>
        <p:txBody>
          <a:bodyPr/>
          <a:lstStyle>
            <a:lvl1pPr>
              <a:defRPr/>
            </a:lvl1pPr>
            <a:lvl5pPr>
              <a:defRPr/>
            </a:lvl5pPr>
          </a:lstStyle>
          <a:p>
            <a:pPr lvl="0"/>
            <a:r>
              <a:rPr lang="en-CA" noProof="0"/>
              <a:t>Click to add main bullet</a:t>
            </a:r>
          </a:p>
          <a:p>
            <a:pPr lvl="1"/>
            <a:r>
              <a:rPr lang="en-CA" noProof="0"/>
              <a:t>Second level</a:t>
            </a:r>
          </a:p>
          <a:p>
            <a:pPr lvl="2"/>
            <a:r>
              <a:rPr lang="en-CA" noProof="0"/>
              <a:t>Third level</a:t>
            </a:r>
          </a:p>
          <a:p>
            <a:pPr lvl="3"/>
            <a:r>
              <a:rPr lang="en-CA" noProof="0"/>
              <a:t>Fourth level</a:t>
            </a:r>
          </a:p>
          <a:p>
            <a:pPr lvl="4"/>
            <a:r>
              <a:rPr lang="en-CA" noProof="0"/>
              <a:t>Fifth level</a:t>
            </a:r>
          </a:p>
        </p:txBody>
      </p:sp>
      <p:sp>
        <p:nvSpPr>
          <p:cNvPr id="4" name="Date Placeholder 3"/>
          <p:cNvSpPr>
            <a:spLocks noGrp="1"/>
          </p:cNvSpPr>
          <p:nvPr>
            <p:ph type="dt" sz="half" idx="10"/>
          </p:nvPr>
        </p:nvSpPr>
        <p:spPr>
          <a:xfrm>
            <a:off x="11743953" y="7010398"/>
            <a:ext cx="448047" cy="45720"/>
          </a:xfrm>
        </p:spPr>
        <p:txBody>
          <a:bodyPr/>
          <a:lstStyle/>
          <a:p>
            <a:fld id="{00AC8BC0-4B7F-45B2-9F9D-C2C3E01E876C}" type="datetime4">
              <a:rPr lang="en-CA" smtClean="0"/>
              <a:t>August 23, 2024</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a:xfrm>
            <a:off x="11452976" y="6399283"/>
            <a:ext cx="283293" cy="175694"/>
          </a:xfrm>
        </p:spPr>
        <p:txBody>
          <a:bodyPr/>
          <a:lstStyle/>
          <a:p>
            <a:fld id="{BB333B34-C87C-402E-ABB0-13B7C9DEBBC4}" type="slidenum">
              <a:rPr/>
              <a:t>‹#›</a:t>
            </a:fld>
            <a:endParaRPr/>
          </a:p>
        </p:txBody>
      </p:sp>
    </p:spTree>
    <p:extLst>
      <p:ext uri="{BB962C8B-B14F-4D97-AF65-F5344CB8AC3E}">
        <p14:creationId xmlns:p14="http://schemas.microsoft.com/office/powerpoint/2010/main" val="613761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with subtitle">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146B9A2-5B3A-4C43-B5A0-D51935827EB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0800000">
            <a:off x="7180336" y="-6"/>
            <a:ext cx="5011662" cy="6858003"/>
          </a:xfrm>
          <a:prstGeom prst="rect">
            <a:avLst/>
          </a:prstGeom>
        </p:spPr>
      </p:pic>
      <p:sp>
        <p:nvSpPr>
          <p:cNvPr id="2" name="Title 1"/>
          <p:cNvSpPr>
            <a:spLocks noGrp="1"/>
          </p:cNvSpPr>
          <p:nvPr>
            <p:ph type="ctrTitle" hasCustomPrompt="1"/>
          </p:nvPr>
        </p:nvSpPr>
        <p:spPr>
          <a:xfrm>
            <a:off x="455733" y="554780"/>
            <a:ext cx="7322967" cy="3036177"/>
          </a:xfrm>
        </p:spPr>
        <p:txBody>
          <a:bodyPr anchor="b">
            <a:normAutofit/>
          </a:bodyPr>
          <a:lstStyle>
            <a:lvl1pPr>
              <a:lnSpc>
                <a:spcPct val="95000"/>
              </a:lnSpc>
              <a:defRPr sz="7200" b="1" baseline="0">
                <a:solidFill>
                  <a:schemeClr val="tx1"/>
                </a:solidFill>
              </a:defRPr>
            </a:lvl1pPr>
          </a:lstStyle>
          <a:p>
            <a:r>
              <a:rPr lang="en-CA" noProof="0"/>
              <a:t>Title of </a:t>
            </a:r>
            <a:br>
              <a:rPr lang="en-CA" noProof="0"/>
            </a:br>
            <a:r>
              <a:rPr lang="en-CA" noProof="0"/>
              <a:t>presentation</a:t>
            </a:r>
          </a:p>
        </p:txBody>
      </p:sp>
      <p:sp>
        <p:nvSpPr>
          <p:cNvPr id="3" name="Subtitle 2"/>
          <p:cNvSpPr>
            <a:spLocks noGrp="1"/>
          </p:cNvSpPr>
          <p:nvPr>
            <p:ph type="subTitle" idx="1" hasCustomPrompt="1"/>
          </p:nvPr>
        </p:nvSpPr>
        <p:spPr>
          <a:xfrm>
            <a:off x="455732" y="4789255"/>
            <a:ext cx="7322968" cy="407584"/>
          </a:xfrm>
        </p:spPr>
        <p:txBody>
          <a:bodyPr anchor="b">
            <a:noAutofit/>
          </a:bodyPr>
          <a:lstStyle>
            <a:lvl1pPr marL="0" indent="0" algn="l">
              <a:lnSpc>
                <a:spcPct val="95000"/>
              </a:lnSpc>
              <a:spcBef>
                <a:spcPts val="0"/>
              </a:spcBef>
              <a:buNone/>
              <a:defRPr sz="1400" b="0" baseline="0">
                <a:solidFill>
                  <a:schemeClr val="tx1"/>
                </a:solidFill>
              </a:defRPr>
            </a:lvl1pPr>
            <a:lvl2pPr marL="0" indent="0" algn="r">
              <a:spcBef>
                <a:spcPts val="300"/>
              </a:spcBef>
              <a:buNone/>
              <a:defRPr sz="1200">
                <a:solidFill>
                  <a:schemeClr val="tx1"/>
                </a:solidFill>
              </a:defRPr>
            </a:lvl2pPr>
            <a:lvl3pPr marL="914400" indent="0" algn="r">
              <a:buNone/>
              <a:defRPr sz="1200">
                <a:solidFill>
                  <a:schemeClr val="tx1"/>
                </a:solidFill>
              </a:defRPr>
            </a:lvl3pPr>
            <a:lvl4pPr marL="1371600" indent="0" algn="r">
              <a:buNone/>
              <a:defRPr sz="1200">
                <a:solidFill>
                  <a:schemeClr val="tx1"/>
                </a:solidFill>
              </a:defRPr>
            </a:lvl4pPr>
            <a:lvl5pPr marL="1828800" indent="0" algn="r">
              <a:buNone/>
              <a:defRPr sz="1200">
                <a:solidFill>
                  <a:schemeClr val="tx1"/>
                </a:solidFill>
              </a:defRPr>
            </a:lvl5pPr>
            <a:lvl6pPr marL="2286000" indent="0" algn="r">
              <a:buNone/>
              <a:defRPr sz="1200">
                <a:solidFill>
                  <a:schemeClr val="tx1"/>
                </a:solidFill>
              </a:defRPr>
            </a:lvl6pPr>
            <a:lvl7pPr marL="2743200" indent="0" algn="r">
              <a:buNone/>
              <a:defRPr sz="1200">
                <a:solidFill>
                  <a:schemeClr val="tx1"/>
                </a:solidFill>
              </a:defRPr>
            </a:lvl7pPr>
            <a:lvl8pPr marL="3200400" indent="0" algn="r">
              <a:buNone/>
              <a:defRPr sz="1200">
                <a:solidFill>
                  <a:schemeClr val="tx1"/>
                </a:solidFill>
              </a:defRPr>
            </a:lvl8pPr>
            <a:lvl9pPr marL="3657600" indent="0" algn="r">
              <a:buNone/>
              <a:defRPr sz="1200">
                <a:solidFill>
                  <a:schemeClr val="tx1"/>
                </a:solidFill>
              </a:defRPr>
            </a:lvl9pPr>
          </a:lstStyle>
          <a:p>
            <a:r>
              <a:rPr lang="en-CA" noProof="0"/>
              <a:t>Presenter Full Name</a:t>
            </a:r>
          </a:p>
        </p:txBody>
      </p:sp>
      <p:sp>
        <p:nvSpPr>
          <p:cNvPr id="13" name="Date Placeholder 12"/>
          <p:cNvSpPr>
            <a:spLocks noGrp="1"/>
          </p:cNvSpPr>
          <p:nvPr>
            <p:ph type="dt" sz="half" idx="10"/>
          </p:nvPr>
        </p:nvSpPr>
        <p:spPr bwMode="black">
          <a:xfrm>
            <a:off x="455732" y="5459994"/>
            <a:ext cx="7322967" cy="267194"/>
          </a:xfrm>
        </p:spPr>
        <p:txBody>
          <a:bodyPr anchor="t"/>
          <a:lstStyle>
            <a:lvl1pPr algn="l">
              <a:defRPr sz="1400">
                <a:solidFill>
                  <a:schemeClr val="tx1"/>
                </a:solidFill>
              </a:defRPr>
            </a:lvl1pPr>
          </a:lstStyle>
          <a:p>
            <a:fld id="{EE08E108-527B-4B52-98A7-35210C16A695}" type="datetime4">
              <a:rPr lang="en-CA" noProof="0" smtClean="0"/>
              <a:t>August 23, 2024</a:t>
            </a:fld>
            <a:endParaRPr lang="en-CA" noProof="0"/>
          </a:p>
        </p:txBody>
      </p:sp>
      <p:sp>
        <p:nvSpPr>
          <p:cNvPr id="14" name="Footer Placeholder 13"/>
          <p:cNvSpPr>
            <a:spLocks noGrp="1"/>
          </p:cNvSpPr>
          <p:nvPr>
            <p:ph type="ftr" sz="quarter" idx="11"/>
          </p:nvPr>
        </p:nvSpPr>
        <p:spPr>
          <a:xfrm>
            <a:off x="455732" y="7010401"/>
            <a:ext cx="11283594" cy="45719"/>
          </a:xfrm>
        </p:spPr>
        <p:txBody>
          <a:bodyPr/>
          <a:lstStyle/>
          <a:p>
            <a:endParaRPr dirty="0"/>
          </a:p>
        </p:txBody>
      </p:sp>
      <p:sp>
        <p:nvSpPr>
          <p:cNvPr id="15" name="Slide Number Placeholder 14"/>
          <p:cNvSpPr>
            <a:spLocks noGrp="1"/>
          </p:cNvSpPr>
          <p:nvPr>
            <p:ph type="sldNum" sz="quarter" idx="12"/>
          </p:nvPr>
        </p:nvSpPr>
        <p:spPr bwMode="white">
          <a:xfrm>
            <a:off x="11743953" y="7010398"/>
            <a:ext cx="448047" cy="45720"/>
          </a:xfrm>
        </p:spPr>
        <p:txBody>
          <a:bodyPr/>
          <a:lstStyle>
            <a:lvl1pPr>
              <a:defRPr sz="100">
                <a:solidFill>
                  <a:srgbClr val="E6E6E6"/>
                </a:solidFill>
              </a:defRPr>
            </a:lvl1pPr>
          </a:lstStyle>
          <a:p>
            <a:fld id="{BB333B34-C87C-402E-ABB0-13B7C9DEBBC4}" type="slidenum">
              <a:rPr lang="en-CA" smtClean="0"/>
              <a:pPr/>
              <a:t>‹#›</a:t>
            </a:fld>
            <a:endParaRPr lang="en-CA" dirty="0"/>
          </a:p>
        </p:txBody>
      </p:sp>
      <p:sp>
        <p:nvSpPr>
          <p:cNvPr id="7" name="Text Placeholder 6">
            <a:extLst>
              <a:ext uri="{FF2B5EF4-FFF2-40B4-BE49-F238E27FC236}">
                <a16:creationId xmlns:a16="http://schemas.microsoft.com/office/drawing/2014/main" id="{B23051F6-97A8-498B-82C1-AD3B80219492}"/>
              </a:ext>
            </a:extLst>
          </p:cNvPr>
          <p:cNvSpPr>
            <a:spLocks noGrp="1"/>
          </p:cNvSpPr>
          <p:nvPr>
            <p:ph type="body" sz="quarter" idx="13" hasCustomPrompt="1"/>
          </p:nvPr>
        </p:nvSpPr>
        <p:spPr>
          <a:xfrm>
            <a:off x="455732" y="3773691"/>
            <a:ext cx="7322968" cy="749823"/>
          </a:xfrm>
        </p:spPr>
        <p:txBody>
          <a:bodyPr/>
          <a:lstStyle>
            <a:lvl1pPr marL="0" indent="0">
              <a:lnSpc>
                <a:spcPct val="95000"/>
              </a:lnSpc>
              <a:buNone/>
              <a:defRPr sz="1800">
                <a:solidFill>
                  <a:schemeClr val="tx1"/>
                </a:solidFill>
                <a:latin typeface="+mj-lt"/>
              </a:defRPr>
            </a:lvl1pPr>
            <a:lvl2pPr marL="338328" indent="0">
              <a:buNone/>
              <a:defRPr>
                <a:solidFill>
                  <a:schemeClr val="bg1"/>
                </a:solidFill>
              </a:defRPr>
            </a:lvl2pPr>
            <a:lvl3pPr marL="685800" indent="0">
              <a:buNone/>
              <a:defRPr>
                <a:solidFill>
                  <a:schemeClr val="bg1"/>
                </a:solidFill>
              </a:defRPr>
            </a:lvl3pPr>
            <a:lvl4pPr marL="1014984" indent="0">
              <a:buNone/>
              <a:defRPr>
                <a:solidFill>
                  <a:schemeClr val="bg1"/>
                </a:solidFill>
              </a:defRPr>
            </a:lvl4pPr>
            <a:lvl5pPr marL="1380744" indent="0">
              <a:buNone/>
              <a:defRPr>
                <a:solidFill>
                  <a:schemeClr val="bg1"/>
                </a:solidFill>
              </a:defRPr>
            </a:lvl5pPr>
          </a:lstStyle>
          <a:p>
            <a:pPr lvl="0"/>
            <a:r>
              <a:rPr lang="en-CA" noProof="0"/>
              <a:t>Subtitle of presentation goes here</a:t>
            </a:r>
          </a:p>
        </p:txBody>
      </p:sp>
    </p:spTree>
    <p:extLst>
      <p:ext uri="{BB962C8B-B14F-4D97-AF65-F5344CB8AC3E}">
        <p14:creationId xmlns:p14="http://schemas.microsoft.com/office/powerpoint/2010/main" val="1963977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with sourc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6464" y="472438"/>
            <a:ext cx="11277490" cy="792167"/>
          </a:xfrm>
        </p:spPr>
        <p:txBody>
          <a:bodyPr/>
          <a:lstStyle>
            <a:lvl1pPr>
              <a:defRPr baseline="0"/>
            </a:lvl1pPr>
          </a:lstStyle>
          <a:p>
            <a:r>
              <a:rPr lang="en-CA" noProof="0"/>
              <a:t>Slide title</a:t>
            </a:r>
          </a:p>
        </p:txBody>
      </p:sp>
      <p:sp>
        <p:nvSpPr>
          <p:cNvPr id="3" name="Content Placeholder 2"/>
          <p:cNvSpPr>
            <a:spLocks noGrp="1"/>
          </p:cNvSpPr>
          <p:nvPr>
            <p:ph idx="1" hasCustomPrompt="1"/>
          </p:nvPr>
        </p:nvSpPr>
        <p:spPr>
          <a:xfrm>
            <a:off x="466464" y="1434190"/>
            <a:ext cx="11277489" cy="4584842"/>
          </a:xfrm>
        </p:spPr>
        <p:txBody>
          <a:bodyPr/>
          <a:lstStyle>
            <a:lvl1pPr>
              <a:defRPr/>
            </a:lvl1pPr>
            <a:lvl5pPr>
              <a:defRPr/>
            </a:lvl5pPr>
          </a:lstStyle>
          <a:p>
            <a:pPr lvl="0"/>
            <a:r>
              <a:rPr lang="en-CA" noProof="0"/>
              <a:t>Click to add main bullet</a:t>
            </a:r>
          </a:p>
          <a:p>
            <a:pPr lvl="1"/>
            <a:r>
              <a:rPr lang="en-CA" noProof="0"/>
              <a:t>Second level</a:t>
            </a:r>
          </a:p>
          <a:p>
            <a:pPr lvl="2"/>
            <a:r>
              <a:rPr lang="en-CA" noProof="0"/>
              <a:t>Third level</a:t>
            </a:r>
          </a:p>
          <a:p>
            <a:pPr lvl="3"/>
            <a:r>
              <a:rPr lang="en-CA" noProof="0"/>
              <a:t>Fourth level</a:t>
            </a:r>
          </a:p>
          <a:p>
            <a:pPr lvl="4"/>
            <a:r>
              <a:rPr lang="en-CA" noProof="0"/>
              <a:t>Fifth level</a:t>
            </a:r>
          </a:p>
        </p:txBody>
      </p:sp>
      <p:sp>
        <p:nvSpPr>
          <p:cNvPr id="4" name="Date Placeholder 3"/>
          <p:cNvSpPr>
            <a:spLocks noGrp="1"/>
          </p:cNvSpPr>
          <p:nvPr>
            <p:ph type="dt" sz="half" idx="10"/>
          </p:nvPr>
        </p:nvSpPr>
        <p:spPr>
          <a:xfrm>
            <a:off x="11743953" y="7010398"/>
            <a:ext cx="448047" cy="45720"/>
          </a:xfrm>
        </p:spPr>
        <p:txBody>
          <a:bodyPr/>
          <a:lstStyle/>
          <a:p>
            <a:fld id="{A2E7EEF7-2239-440B-8A6E-F3B93774E491}" type="datetime4">
              <a:rPr lang="en-CA" smtClean="0"/>
              <a:t>August 23, 2024</a:t>
            </a:fld>
            <a:endParaRPr/>
          </a:p>
        </p:txBody>
      </p:sp>
      <p:sp>
        <p:nvSpPr>
          <p:cNvPr id="5" name="Footer Placeholder 4"/>
          <p:cNvSpPr>
            <a:spLocks noGrp="1"/>
          </p:cNvSpPr>
          <p:nvPr>
            <p:ph type="ftr" sz="quarter" idx="11"/>
          </p:nvPr>
        </p:nvSpPr>
        <p:spPr/>
        <p:txBody>
          <a:bodyPr/>
          <a:lstStyle/>
          <a:p>
            <a:endParaRPr dirty="0"/>
          </a:p>
        </p:txBody>
      </p:sp>
      <p:sp>
        <p:nvSpPr>
          <p:cNvPr id="6" name="Slide Number Placeholder 5"/>
          <p:cNvSpPr>
            <a:spLocks noGrp="1"/>
          </p:cNvSpPr>
          <p:nvPr>
            <p:ph type="sldNum" sz="quarter" idx="12"/>
          </p:nvPr>
        </p:nvSpPr>
        <p:spPr>
          <a:xfrm>
            <a:off x="11452976" y="6399283"/>
            <a:ext cx="283293" cy="175694"/>
          </a:xfrm>
        </p:spPr>
        <p:txBody>
          <a:bodyPr/>
          <a:lstStyle/>
          <a:p>
            <a:fld id="{BB333B34-C87C-402E-ABB0-13B7C9DEBBC4}" type="slidenum">
              <a:rPr/>
              <a:t>‹#›</a:t>
            </a:fld>
            <a:endParaRPr/>
          </a:p>
        </p:txBody>
      </p:sp>
      <p:sp>
        <p:nvSpPr>
          <p:cNvPr id="9" name="Text Placeholder 8">
            <a:extLst>
              <a:ext uri="{FF2B5EF4-FFF2-40B4-BE49-F238E27FC236}">
                <a16:creationId xmlns:a16="http://schemas.microsoft.com/office/drawing/2014/main" id="{9DE9F8E0-BCC7-4049-9B66-CBD41765F7B5}"/>
              </a:ext>
            </a:extLst>
          </p:cNvPr>
          <p:cNvSpPr>
            <a:spLocks noGrp="1"/>
          </p:cNvSpPr>
          <p:nvPr>
            <p:ph type="body" sz="quarter" idx="13" hasCustomPrompt="1"/>
          </p:nvPr>
        </p:nvSpPr>
        <p:spPr>
          <a:xfrm>
            <a:off x="2209663" y="6168124"/>
            <a:ext cx="8927641" cy="402451"/>
          </a:xfrm>
        </p:spPr>
        <p:txBody>
          <a:bodyPr anchor="b"/>
          <a:lstStyle>
            <a:lvl1pPr marL="0" indent="0">
              <a:lnSpc>
                <a:spcPct val="95000"/>
              </a:lnSpc>
              <a:spcBef>
                <a:spcPts val="0"/>
              </a:spcBef>
              <a:buNone/>
              <a:defRPr sz="800">
                <a:latin typeface="Arial" panose="020B0604020202020204" pitchFamily="34" charset="0"/>
              </a:defRPr>
            </a:lvl1pPr>
            <a:lvl2pPr marL="0" indent="0">
              <a:lnSpc>
                <a:spcPct val="95000"/>
              </a:lnSpc>
              <a:spcBef>
                <a:spcPts val="0"/>
              </a:spcBef>
              <a:buNone/>
              <a:defRPr sz="800">
                <a:latin typeface="Arial" panose="00000400000000000000" pitchFamily="2" charset="0"/>
              </a:defRPr>
            </a:lvl2pPr>
            <a:lvl3pPr marL="0" indent="0">
              <a:lnSpc>
                <a:spcPct val="95000"/>
              </a:lnSpc>
              <a:spcBef>
                <a:spcPts val="0"/>
              </a:spcBef>
              <a:buNone/>
              <a:defRPr sz="800">
                <a:latin typeface="Arial" panose="00000400000000000000" pitchFamily="2" charset="0"/>
              </a:defRPr>
            </a:lvl3pPr>
            <a:lvl4pPr marL="0" indent="0">
              <a:lnSpc>
                <a:spcPct val="95000"/>
              </a:lnSpc>
              <a:spcBef>
                <a:spcPts val="0"/>
              </a:spcBef>
              <a:buNone/>
              <a:defRPr sz="800">
                <a:latin typeface="Arial" panose="00000400000000000000" pitchFamily="2" charset="0"/>
              </a:defRPr>
            </a:lvl4pPr>
            <a:lvl5pPr marL="0" indent="0">
              <a:lnSpc>
                <a:spcPct val="95000"/>
              </a:lnSpc>
              <a:spcBef>
                <a:spcPts val="0"/>
              </a:spcBef>
              <a:buNone/>
              <a:defRPr sz="800">
                <a:latin typeface="Arial" panose="00000400000000000000" pitchFamily="2" charset="0"/>
              </a:defRPr>
            </a:lvl5pPr>
            <a:lvl6pPr marL="0" indent="0">
              <a:lnSpc>
                <a:spcPct val="95000"/>
              </a:lnSpc>
              <a:spcBef>
                <a:spcPts val="0"/>
              </a:spcBef>
              <a:buNone/>
              <a:defRPr sz="800">
                <a:latin typeface="Arial" panose="00000400000000000000" pitchFamily="2" charset="0"/>
              </a:defRPr>
            </a:lvl6pPr>
            <a:lvl7pPr marL="0" indent="0">
              <a:lnSpc>
                <a:spcPct val="95000"/>
              </a:lnSpc>
              <a:spcBef>
                <a:spcPts val="0"/>
              </a:spcBef>
              <a:buNone/>
              <a:defRPr sz="800">
                <a:latin typeface="Arial" panose="00000400000000000000" pitchFamily="2" charset="0"/>
              </a:defRPr>
            </a:lvl7pPr>
            <a:lvl8pPr marL="0" indent="0">
              <a:lnSpc>
                <a:spcPct val="95000"/>
              </a:lnSpc>
              <a:spcBef>
                <a:spcPts val="0"/>
              </a:spcBef>
              <a:buNone/>
              <a:defRPr sz="800">
                <a:latin typeface="Arial" panose="00000400000000000000" pitchFamily="2" charset="0"/>
              </a:defRPr>
            </a:lvl8pPr>
            <a:lvl9pPr marL="0" indent="0">
              <a:lnSpc>
                <a:spcPct val="95000"/>
              </a:lnSpc>
              <a:spcBef>
                <a:spcPts val="0"/>
              </a:spcBef>
              <a:buNone/>
              <a:defRPr sz="800">
                <a:latin typeface="Arial" panose="00000400000000000000" pitchFamily="2" charset="0"/>
              </a:defRPr>
            </a:lvl9pPr>
          </a:lstStyle>
          <a:p>
            <a:pPr lvl="0"/>
            <a:r>
              <a:rPr lang="en-CA" sz="800" noProof="0">
                <a:latin typeface="Arial" panose="020B0303040401060103" pitchFamily="34" charset="0"/>
                <a:cs typeface="Arial" panose="020B0604020202020204" pitchFamily="34" charset="0"/>
              </a:rPr>
              <a:t>Source text should be Arial, size 8. </a:t>
            </a:r>
            <a:endParaRPr lang="en-CA" noProof="0"/>
          </a:p>
        </p:txBody>
      </p:sp>
    </p:spTree>
    <p:extLst>
      <p:ext uri="{BB962C8B-B14F-4D97-AF65-F5344CB8AC3E}">
        <p14:creationId xmlns:p14="http://schemas.microsoft.com/office/powerpoint/2010/main" val="1706780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27C25E0-5C72-4BF6-BE5E-DE72BD8BC6A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0800000">
            <a:off x="9488303" y="0"/>
            <a:ext cx="2703696" cy="6858000"/>
          </a:xfrm>
          <a:prstGeom prst="rect">
            <a:avLst/>
          </a:prstGeom>
        </p:spPr>
      </p:pic>
      <p:sp>
        <p:nvSpPr>
          <p:cNvPr id="2" name="Title 1">
            <a:extLst>
              <a:ext uri="{FF2B5EF4-FFF2-40B4-BE49-F238E27FC236}">
                <a16:creationId xmlns:a16="http://schemas.microsoft.com/office/drawing/2014/main" id="{404932F7-6B32-4C34-AD3E-BF597CA11209}"/>
              </a:ext>
            </a:extLst>
          </p:cNvPr>
          <p:cNvSpPr>
            <a:spLocks noGrp="1"/>
          </p:cNvSpPr>
          <p:nvPr>
            <p:ph type="title" hasCustomPrompt="1"/>
          </p:nvPr>
        </p:nvSpPr>
        <p:spPr>
          <a:xfrm>
            <a:off x="466465" y="472438"/>
            <a:ext cx="8937893" cy="792167"/>
          </a:xfrm>
        </p:spPr>
        <p:txBody>
          <a:bodyPr/>
          <a:lstStyle>
            <a:lvl1pPr>
              <a:defRPr/>
            </a:lvl1pPr>
          </a:lstStyle>
          <a:p>
            <a:r>
              <a:rPr lang="en-CA" noProof="0"/>
              <a:t>Agenda slide title</a:t>
            </a:r>
          </a:p>
        </p:txBody>
      </p:sp>
      <p:sp>
        <p:nvSpPr>
          <p:cNvPr id="3" name="Date Placeholder 2">
            <a:extLst>
              <a:ext uri="{FF2B5EF4-FFF2-40B4-BE49-F238E27FC236}">
                <a16:creationId xmlns:a16="http://schemas.microsoft.com/office/drawing/2014/main" id="{5194783F-45F3-432B-A08E-B5187165F08F}"/>
              </a:ext>
            </a:extLst>
          </p:cNvPr>
          <p:cNvSpPr>
            <a:spLocks noGrp="1"/>
          </p:cNvSpPr>
          <p:nvPr>
            <p:ph type="dt" sz="half" idx="10"/>
          </p:nvPr>
        </p:nvSpPr>
        <p:spPr/>
        <p:txBody>
          <a:bodyPr/>
          <a:lstStyle/>
          <a:p>
            <a:fld id="{B2679580-1DE4-4AED-B4F0-F01E2D77314B}" type="datetime4">
              <a:rPr lang="en-CA" smtClean="0"/>
              <a:t>August 23, 2024</a:t>
            </a:fld>
            <a:endParaRPr lang="en-US" dirty="0"/>
          </a:p>
        </p:txBody>
      </p:sp>
      <p:sp>
        <p:nvSpPr>
          <p:cNvPr id="4" name="Footer Placeholder 3">
            <a:extLst>
              <a:ext uri="{FF2B5EF4-FFF2-40B4-BE49-F238E27FC236}">
                <a16:creationId xmlns:a16="http://schemas.microsoft.com/office/drawing/2014/main" id="{5484AD97-4B30-4713-8D26-04AAD8A60468}"/>
              </a:ext>
            </a:extLst>
          </p:cNvPr>
          <p:cNvSpPr>
            <a:spLocks noGrp="1"/>
          </p:cNvSpPr>
          <p:nvPr>
            <p:ph type="ftr" sz="quarter" idx="11"/>
          </p:nvPr>
        </p:nvSpPr>
        <p:spPr/>
        <p:txBody>
          <a:bodyPr/>
          <a:lstStyle/>
          <a:p>
            <a:endParaRPr lang="en-CA" dirty="0"/>
          </a:p>
        </p:txBody>
      </p:sp>
      <p:sp>
        <p:nvSpPr>
          <p:cNvPr id="5" name="Slide Number Placeholder 4">
            <a:extLst>
              <a:ext uri="{FF2B5EF4-FFF2-40B4-BE49-F238E27FC236}">
                <a16:creationId xmlns:a16="http://schemas.microsoft.com/office/drawing/2014/main" id="{4151261F-A43F-4893-A9BE-991C000EBEE7}"/>
              </a:ext>
            </a:extLst>
          </p:cNvPr>
          <p:cNvSpPr>
            <a:spLocks noGrp="1"/>
          </p:cNvSpPr>
          <p:nvPr>
            <p:ph type="sldNum" sz="quarter" idx="12"/>
          </p:nvPr>
        </p:nvSpPr>
        <p:spPr>
          <a:xfrm>
            <a:off x="11111970" y="6399283"/>
            <a:ext cx="283293" cy="175694"/>
          </a:xfrm>
        </p:spPr>
        <p:txBody>
          <a:bodyPr/>
          <a:lstStyle/>
          <a:p>
            <a:fld id="{BB333B34-C87C-402E-ABB0-13B7C9DEBBC4}" type="slidenum">
              <a:rPr lang="en-CA" smtClean="0"/>
              <a:pPr/>
              <a:t>‹#›</a:t>
            </a:fld>
            <a:endParaRPr lang="en-CA" dirty="0"/>
          </a:p>
        </p:txBody>
      </p:sp>
      <p:sp>
        <p:nvSpPr>
          <p:cNvPr id="9" name="Text Placeholder 8">
            <a:extLst>
              <a:ext uri="{FF2B5EF4-FFF2-40B4-BE49-F238E27FC236}">
                <a16:creationId xmlns:a16="http://schemas.microsoft.com/office/drawing/2014/main" id="{695B93E3-EEA6-456D-B67D-D16BEF52559A}"/>
              </a:ext>
            </a:extLst>
          </p:cNvPr>
          <p:cNvSpPr>
            <a:spLocks noGrp="1"/>
          </p:cNvSpPr>
          <p:nvPr>
            <p:ph type="body" sz="quarter" idx="13" hasCustomPrompt="1"/>
          </p:nvPr>
        </p:nvSpPr>
        <p:spPr>
          <a:xfrm>
            <a:off x="466465" y="1434190"/>
            <a:ext cx="4237793" cy="4584842"/>
          </a:xfrm>
        </p:spPr>
        <p:txBody>
          <a:bodyPr/>
          <a:lstStyle>
            <a:lvl1pPr>
              <a:buSzPct val="115000"/>
              <a:defRPr/>
            </a:lvl1pPr>
            <a:lvl2pPr>
              <a:buSzPct val="115000"/>
              <a:defRPr/>
            </a:lvl2pPr>
            <a:lvl3pPr>
              <a:buSzPct val="115000"/>
              <a:defRPr/>
            </a:lvl3pPr>
            <a:lvl4pPr>
              <a:buSzPct val="115000"/>
              <a:defRPr/>
            </a:lvl4pPr>
            <a:lvl5pPr marL="1609344" indent="-228600">
              <a:buSzPct val="115000"/>
              <a:defRPr lang="en-US" sz="1400" kern="1200" dirty="0" smtClean="0">
                <a:solidFill>
                  <a:schemeClr val="tx1"/>
                </a:solidFill>
                <a:latin typeface="+mn-lt"/>
                <a:ea typeface="+mn-ea"/>
                <a:cs typeface="+mn-cs"/>
              </a:defRPr>
            </a:lvl5pPr>
            <a:lvl6pPr marL="1598613" indent="-228600">
              <a:buFont typeface="Arial" panose="020B0604020202020204" pitchFamily="34" charset="0"/>
              <a:buChar char="•"/>
              <a:defRPr sz="1400"/>
            </a:lvl6pPr>
            <a:lvl7pPr>
              <a:buSzPct val="115000"/>
              <a:defRPr lang="en-US" sz="1400" kern="1200" dirty="0">
                <a:solidFill>
                  <a:schemeClr val="tx1"/>
                </a:solidFill>
                <a:latin typeface="+mn-lt"/>
                <a:ea typeface="+mn-ea"/>
                <a:cs typeface="+mn-cs"/>
              </a:defRPr>
            </a:lvl7pPr>
            <a:lvl8pPr>
              <a:buSzPct val="115000"/>
              <a:defRPr/>
            </a:lvl8pPr>
            <a:lvl9pPr>
              <a:buSzPct val="115000"/>
              <a:defRPr/>
            </a:lvl9pPr>
          </a:lstStyle>
          <a:p>
            <a:pPr lvl="0"/>
            <a:r>
              <a:rPr lang="en-CA" noProof="0"/>
              <a:t>Section headline or item 1</a:t>
            </a:r>
          </a:p>
          <a:p>
            <a:pPr lvl="1"/>
            <a:r>
              <a:rPr lang="en-CA" noProof="0"/>
              <a:t>Item 2</a:t>
            </a:r>
          </a:p>
          <a:p>
            <a:pPr lvl="2"/>
            <a:r>
              <a:rPr lang="en-CA" noProof="0"/>
              <a:t>Item 3</a:t>
            </a:r>
          </a:p>
          <a:p>
            <a:pPr lvl="3"/>
            <a:r>
              <a:rPr lang="en-CA" noProof="0"/>
              <a:t>Item 4</a:t>
            </a:r>
          </a:p>
          <a:p>
            <a:pPr lvl="4"/>
            <a:r>
              <a:rPr lang="en-CA" noProof="0"/>
              <a:t>Item 5</a:t>
            </a:r>
          </a:p>
          <a:p>
            <a:pPr marL="1609344" lvl="6" indent="-228600" algn="l" defTabSz="914400" rtl="0" eaLnBrk="1" latinLnBrk="0" hangingPunct="1">
              <a:lnSpc>
                <a:spcPct val="95000"/>
              </a:lnSpc>
              <a:spcBef>
                <a:spcPts val="600"/>
              </a:spcBef>
              <a:buClr>
                <a:schemeClr val="tx1"/>
              </a:buClr>
              <a:buSzPct val="115000"/>
              <a:buFont typeface="Arial" panose="020B0604020202020204" pitchFamily="34" charset="0"/>
              <a:buChar char="•"/>
            </a:pPr>
            <a:r>
              <a:rPr lang="en-CA" noProof="0"/>
              <a:t>Item 6</a:t>
            </a:r>
          </a:p>
          <a:p>
            <a:pPr lvl="6"/>
            <a:r>
              <a:rPr lang="en-CA" noProof="0"/>
              <a:t>Item 7</a:t>
            </a:r>
          </a:p>
          <a:p>
            <a:pPr lvl="7"/>
            <a:r>
              <a:rPr lang="en-CA" noProof="0"/>
              <a:t>Item 8</a:t>
            </a:r>
          </a:p>
          <a:p>
            <a:pPr lvl="8"/>
            <a:r>
              <a:rPr lang="en-CA" noProof="0"/>
              <a:t>Item 9</a:t>
            </a:r>
          </a:p>
        </p:txBody>
      </p:sp>
      <p:sp>
        <p:nvSpPr>
          <p:cNvPr id="12" name="Text Placeholder 8">
            <a:extLst>
              <a:ext uri="{FF2B5EF4-FFF2-40B4-BE49-F238E27FC236}">
                <a16:creationId xmlns:a16="http://schemas.microsoft.com/office/drawing/2014/main" id="{2507130D-B493-4337-BB0F-5DB874909A70}"/>
              </a:ext>
            </a:extLst>
          </p:cNvPr>
          <p:cNvSpPr>
            <a:spLocks noGrp="1"/>
          </p:cNvSpPr>
          <p:nvPr>
            <p:ph type="body" sz="quarter" idx="14" hasCustomPrompt="1"/>
          </p:nvPr>
        </p:nvSpPr>
        <p:spPr>
          <a:xfrm>
            <a:off x="5166564" y="1434189"/>
            <a:ext cx="4237793" cy="4594268"/>
          </a:xfrm>
        </p:spPr>
        <p:txBody>
          <a:bodyPr/>
          <a:lstStyle>
            <a:lvl1pPr>
              <a:defRPr/>
            </a:lvl1pPr>
            <a:lvl2pPr>
              <a:defRPr/>
            </a:lvl2pPr>
            <a:lvl3pPr>
              <a:defRPr/>
            </a:lvl3pPr>
            <a:lvl4pPr>
              <a:defRPr/>
            </a:lvl4pPr>
            <a:lvl5pPr marL="1609344" indent="-228600">
              <a:defRPr lang="en-US" sz="1400" kern="1200" dirty="0" smtClean="0">
                <a:solidFill>
                  <a:schemeClr val="tx1"/>
                </a:solidFill>
                <a:latin typeface="+mn-lt"/>
                <a:ea typeface="+mn-ea"/>
                <a:cs typeface="+mn-cs"/>
              </a:defRPr>
            </a:lvl5pPr>
            <a:lvl6pPr marL="1598613" indent="-228600">
              <a:buFont typeface="Arial" panose="020B0604020202020204" pitchFamily="34" charset="0"/>
              <a:buChar char="•"/>
              <a:defRPr sz="1400"/>
            </a:lvl6pPr>
            <a:lvl7pPr>
              <a:defRPr lang="en-US" sz="1400" kern="1200" dirty="0">
                <a:solidFill>
                  <a:schemeClr val="tx1"/>
                </a:solidFill>
                <a:latin typeface="+mn-lt"/>
                <a:ea typeface="+mn-ea"/>
                <a:cs typeface="+mn-cs"/>
              </a:defRPr>
            </a:lvl7pPr>
          </a:lstStyle>
          <a:p>
            <a:pPr lvl="0"/>
            <a:r>
              <a:rPr lang="en-CA" noProof="0"/>
              <a:t>Section headline or item 1</a:t>
            </a:r>
          </a:p>
          <a:p>
            <a:pPr lvl="1"/>
            <a:r>
              <a:rPr lang="en-CA" noProof="0"/>
              <a:t>Item 2</a:t>
            </a:r>
          </a:p>
          <a:p>
            <a:pPr lvl="2"/>
            <a:r>
              <a:rPr lang="en-CA" noProof="0"/>
              <a:t>Item 3</a:t>
            </a:r>
          </a:p>
          <a:p>
            <a:pPr lvl="3"/>
            <a:r>
              <a:rPr lang="en-CA" noProof="0"/>
              <a:t>Item 4</a:t>
            </a:r>
          </a:p>
          <a:p>
            <a:pPr lvl="4"/>
            <a:r>
              <a:rPr lang="en-CA" noProof="0"/>
              <a:t>Item 5</a:t>
            </a:r>
          </a:p>
          <a:p>
            <a:pPr marL="1609344" lvl="6" indent="-228600" algn="l" defTabSz="914400" rtl="0" eaLnBrk="1" latinLnBrk="0" hangingPunct="1">
              <a:lnSpc>
                <a:spcPct val="95000"/>
              </a:lnSpc>
              <a:spcBef>
                <a:spcPts val="600"/>
              </a:spcBef>
              <a:buClr>
                <a:schemeClr val="tx1"/>
              </a:buClr>
              <a:buSzPct val="115000"/>
              <a:buFont typeface="Arial" panose="020B0604020202020204" pitchFamily="34" charset="0"/>
              <a:buChar char="•"/>
            </a:pPr>
            <a:r>
              <a:rPr lang="en-CA" noProof="0"/>
              <a:t>Item 6</a:t>
            </a:r>
          </a:p>
          <a:p>
            <a:pPr lvl="6"/>
            <a:r>
              <a:rPr lang="en-CA" noProof="0"/>
              <a:t>Item 7</a:t>
            </a:r>
          </a:p>
          <a:p>
            <a:pPr lvl="7"/>
            <a:r>
              <a:rPr lang="en-CA" noProof="0"/>
              <a:t>Item 8</a:t>
            </a:r>
          </a:p>
          <a:p>
            <a:pPr lvl="8"/>
            <a:r>
              <a:rPr lang="en-CA" noProof="0"/>
              <a:t>Item 9</a:t>
            </a:r>
          </a:p>
        </p:txBody>
      </p:sp>
    </p:spTree>
    <p:extLst>
      <p:ext uri="{BB962C8B-B14F-4D97-AF65-F5344CB8AC3E}">
        <p14:creationId xmlns:p14="http://schemas.microsoft.com/office/powerpoint/2010/main" val="493342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with subtitl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55737" y="554783"/>
            <a:ext cx="7322967" cy="3036177"/>
          </a:xfrm>
        </p:spPr>
        <p:txBody>
          <a:bodyPr anchor="b">
            <a:normAutofit/>
          </a:bodyPr>
          <a:lstStyle>
            <a:lvl1pPr>
              <a:lnSpc>
                <a:spcPct val="95000"/>
              </a:lnSpc>
              <a:defRPr sz="7201" b="1" baseline="0">
                <a:solidFill>
                  <a:schemeClr val="tx1"/>
                </a:solidFill>
              </a:defRPr>
            </a:lvl1pPr>
          </a:lstStyle>
          <a:p>
            <a:r>
              <a:rPr lang="en-US" noProof="0"/>
              <a:t>Title of </a:t>
            </a:r>
            <a:br>
              <a:rPr lang="en-US" noProof="0"/>
            </a:br>
            <a:r>
              <a:rPr lang="en-US" noProof="0"/>
              <a:t>presentation</a:t>
            </a:r>
          </a:p>
        </p:txBody>
      </p:sp>
      <p:sp>
        <p:nvSpPr>
          <p:cNvPr id="3" name="Subtitle 2"/>
          <p:cNvSpPr>
            <a:spLocks noGrp="1"/>
          </p:cNvSpPr>
          <p:nvPr>
            <p:ph type="subTitle" idx="1" hasCustomPrompt="1"/>
          </p:nvPr>
        </p:nvSpPr>
        <p:spPr>
          <a:xfrm>
            <a:off x="455732" y="4789256"/>
            <a:ext cx="7322969" cy="407584"/>
          </a:xfrm>
        </p:spPr>
        <p:txBody>
          <a:bodyPr anchor="b">
            <a:noAutofit/>
          </a:bodyPr>
          <a:lstStyle>
            <a:lvl1pPr marL="0" indent="0" algn="l">
              <a:lnSpc>
                <a:spcPct val="95000"/>
              </a:lnSpc>
              <a:spcBef>
                <a:spcPts val="0"/>
              </a:spcBef>
              <a:buNone/>
              <a:defRPr sz="1400" b="0" baseline="0">
                <a:solidFill>
                  <a:schemeClr val="tx1"/>
                </a:solidFill>
              </a:defRPr>
            </a:lvl1pPr>
            <a:lvl2pPr marL="0" indent="0" algn="r">
              <a:spcBef>
                <a:spcPts val="300"/>
              </a:spcBef>
              <a:buNone/>
              <a:defRPr sz="1200">
                <a:solidFill>
                  <a:schemeClr val="tx1"/>
                </a:solidFill>
              </a:defRPr>
            </a:lvl2pPr>
            <a:lvl3pPr marL="914267" indent="0" algn="r">
              <a:buNone/>
              <a:defRPr sz="1200">
                <a:solidFill>
                  <a:schemeClr val="tx1"/>
                </a:solidFill>
              </a:defRPr>
            </a:lvl3pPr>
            <a:lvl4pPr marL="1371400" indent="0" algn="r">
              <a:buNone/>
              <a:defRPr sz="1200">
                <a:solidFill>
                  <a:schemeClr val="tx1"/>
                </a:solidFill>
              </a:defRPr>
            </a:lvl4pPr>
            <a:lvl5pPr marL="1828532" indent="0" algn="r">
              <a:buNone/>
              <a:defRPr sz="1200">
                <a:solidFill>
                  <a:schemeClr val="tx1"/>
                </a:solidFill>
              </a:defRPr>
            </a:lvl5pPr>
            <a:lvl6pPr marL="2285666" indent="0" algn="r">
              <a:buNone/>
              <a:defRPr sz="1200">
                <a:solidFill>
                  <a:schemeClr val="tx1"/>
                </a:solidFill>
              </a:defRPr>
            </a:lvl6pPr>
            <a:lvl7pPr marL="2742800" indent="0" algn="r">
              <a:buNone/>
              <a:defRPr sz="1200">
                <a:solidFill>
                  <a:schemeClr val="tx1"/>
                </a:solidFill>
              </a:defRPr>
            </a:lvl7pPr>
            <a:lvl8pPr marL="3199932" indent="0" algn="r">
              <a:buNone/>
              <a:defRPr sz="1200">
                <a:solidFill>
                  <a:schemeClr val="tx1"/>
                </a:solidFill>
              </a:defRPr>
            </a:lvl8pPr>
            <a:lvl9pPr marL="3657065" indent="0" algn="r">
              <a:buNone/>
              <a:defRPr sz="1200">
                <a:solidFill>
                  <a:schemeClr val="tx1"/>
                </a:solidFill>
              </a:defRPr>
            </a:lvl9pPr>
          </a:lstStyle>
          <a:p>
            <a:r>
              <a:rPr lang="en-US" noProof="0"/>
              <a:t>Presenter Full Name</a:t>
            </a:r>
          </a:p>
        </p:txBody>
      </p:sp>
      <p:sp>
        <p:nvSpPr>
          <p:cNvPr id="13" name="Date Placeholder 12"/>
          <p:cNvSpPr>
            <a:spLocks noGrp="1"/>
          </p:cNvSpPr>
          <p:nvPr>
            <p:ph type="dt" sz="half" idx="10"/>
          </p:nvPr>
        </p:nvSpPr>
        <p:spPr bwMode="black">
          <a:xfrm>
            <a:off x="455735" y="5459994"/>
            <a:ext cx="7322967" cy="267194"/>
          </a:xfrm>
        </p:spPr>
        <p:txBody>
          <a:bodyPr anchor="t"/>
          <a:lstStyle>
            <a:lvl1pPr algn="l">
              <a:defRPr sz="1400">
                <a:solidFill>
                  <a:schemeClr val="tx1"/>
                </a:solidFill>
              </a:defRPr>
            </a:lvl1pPr>
          </a:lstStyle>
          <a:p>
            <a:fld id="{EE08E108-527B-4B52-98A7-35210C16A695}" type="datetime4">
              <a:rPr lang="en-US" noProof="0" smtClean="0"/>
              <a:t>August 23, 2024</a:t>
            </a:fld>
            <a:endParaRPr lang="en-US" noProof="0"/>
          </a:p>
        </p:txBody>
      </p:sp>
      <p:sp>
        <p:nvSpPr>
          <p:cNvPr id="14" name="Footer Placeholder 13"/>
          <p:cNvSpPr>
            <a:spLocks noGrp="1"/>
          </p:cNvSpPr>
          <p:nvPr>
            <p:ph type="ftr" sz="quarter" idx="11"/>
          </p:nvPr>
        </p:nvSpPr>
        <p:spPr>
          <a:xfrm>
            <a:off x="455732" y="7010404"/>
            <a:ext cx="11283595" cy="45719"/>
          </a:xfrm>
          <a:prstGeom prst="rect">
            <a:avLst/>
          </a:prstGeom>
        </p:spPr>
        <p:txBody>
          <a:bodyPr/>
          <a:lstStyle/>
          <a:p>
            <a:endParaRPr dirty="0"/>
          </a:p>
        </p:txBody>
      </p:sp>
      <p:sp>
        <p:nvSpPr>
          <p:cNvPr id="15" name="Slide Number Placeholder 14"/>
          <p:cNvSpPr>
            <a:spLocks noGrp="1"/>
          </p:cNvSpPr>
          <p:nvPr>
            <p:ph type="sldNum" sz="quarter" idx="12"/>
          </p:nvPr>
        </p:nvSpPr>
        <p:spPr bwMode="white">
          <a:xfrm>
            <a:off x="11743955" y="7010398"/>
            <a:ext cx="448046" cy="45720"/>
          </a:xfrm>
        </p:spPr>
        <p:txBody>
          <a:bodyPr/>
          <a:lstStyle>
            <a:lvl1pPr>
              <a:defRPr sz="178">
                <a:solidFill>
                  <a:srgbClr val="E6E6E6"/>
                </a:solidFill>
              </a:defRPr>
            </a:lvl1pPr>
          </a:lstStyle>
          <a:p>
            <a:fld id="{BB333B34-C87C-402E-ABB0-13B7C9DEBBC4}" type="slidenum">
              <a:rPr lang="en-CA" smtClean="0"/>
              <a:pPr/>
              <a:t>‹#›</a:t>
            </a:fld>
            <a:endParaRPr lang="en-CA" dirty="0"/>
          </a:p>
        </p:txBody>
      </p:sp>
      <p:sp>
        <p:nvSpPr>
          <p:cNvPr id="7" name="Text Placeholder 6">
            <a:extLst>
              <a:ext uri="{FF2B5EF4-FFF2-40B4-BE49-F238E27FC236}">
                <a16:creationId xmlns:a16="http://schemas.microsoft.com/office/drawing/2014/main" id="{B23051F6-97A8-498B-82C1-AD3B80219492}"/>
              </a:ext>
            </a:extLst>
          </p:cNvPr>
          <p:cNvSpPr>
            <a:spLocks noGrp="1"/>
          </p:cNvSpPr>
          <p:nvPr>
            <p:ph type="body" sz="quarter" idx="13" hasCustomPrompt="1"/>
          </p:nvPr>
        </p:nvSpPr>
        <p:spPr>
          <a:xfrm>
            <a:off x="455732" y="3773693"/>
            <a:ext cx="7322969" cy="749823"/>
          </a:xfrm>
        </p:spPr>
        <p:txBody>
          <a:bodyPr/>
          <a:lstStyle>
            <a:lvl1pPr marL="0" indent="0">
              <a:lnSpc>
                <a:spcPct val="95000"/>
              </a:lnSpc>
              <a:buNone/>
              <a:defRPr sz="1801">
                <a:solidFill>
                  <a:schemeClr val="tx1"/>
                </a:solidFill>
                <a:latin typeface="+mj-lt"/>
              </a:defRPr>
            </a:lvl1pPr>
            <a:lvl2pPr marL="338279" indent="0">
              <a:buNone/>
              <a:defRPr>
                <a:solidFill>
                  <a:schemeClr val="bg1"/>
                </a:solidFill>
              </a:defRPr>
            </a:lvl2pPr>
            <a:lvl3pPr marL="685700" indent="0">
              <a:buNone/>
              <a:defRPr>
                <a:solidFill>
                  <a:schemeClr val="bg1"/>
                </a:solidFill>
              </a:defRPr>
            </a:lvl3pPr>
            <a:lvl4pPr marL="1014836" indent="0">
              <a:buNone/>
              <a:defRPr>
                <a:solidFill>
                  <a:schemeClr val="bg1"/>
                </a:solidFill>
              </a:defRPr>
            </a:lvl4pPr>
            <a:lvl5pPr marL="1380542" indent="0">
              <a:buNone/>
              <a:defRPr>
                <a:solidFill>
                  <a:schemeClr val="bg1"/>
                </a:solidFill>
              </a:defRPr>
            </a:lvl5pPr>
          </a:lstStyle>
          <a:p>
            <a:pPr lvl="0"/>
            <a:r>
              <a:rPr lang="en-US" noProof="0"/>
              <a:t>Subtitle of presentation goes here</a:t>
            </a:r>
          </a:p>
        </p:txBody>
      </p:sp>
      <p:pic>
        <p:nvPicPr>
          <p:cNvPr id="5" name="Picture 4">
            <a:extLst>
              <a:ext uri="{FF2B5EF4-FFF2-40B4-BE49-F238E27FC236}">
                <a16:creationId xmlns:a16="http://schemas.microsoft.com/office/drawing/2014/main" id="{016E81B0-F577-5697-12C1-849DF3482F6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12219080" cy="6873233"/>
          </a:xfrm>
          <a:prstGeom prst="rect">
            <a:avLst/>
          </a:prstGeom>
        </p:spPr>
      </p:pic>
    </p:spTree>
    <p:extLst>
      <p:ext uri="{BB962C8B-B14F-4D97-AF65-F5344CB8AC3E}">
        <p14:creationId xmlns:p14="http://schemas.microsoft.com/office/powerpoint/2010/main" val="2515496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able/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6464" y="472438"/>
            <a:ext cx="11277490" cy="792167"/>
          </a:xfrm>
        </p:spPr>
        <p:txBody>
          <a:bodyPr/>
          <a:lstStyle>
            <a:lvl1pPr>
              <a:defRPr baseline="0"/>
            </a:lvl1pPr>
          </a:lstStyle>
          <a:p>
            <a:r>
              <a:rPr lang="en-CA" noProof="0"/>
              <a:t>Slide title</a:t>
            </a:r>
          </a:p>
        </p:txBody>
      </p:sp>
      <p:sp>
        <p:nvSpPr>
          <p:cNvPr id="3" name="Content Placeholder 2"/>
          <p:cNvSpPr>
            <a:spLocks noGrp="1"/>
          </p:cNvSpPr>
          <p:nvPr>
            <p:ph idx="1" hasCustomPrompt="1"/>
          </p:nvPr>
        </p:nvSpPr>
        <p:spPr>
          <a:xfrm>
            <a:off x="466464" y="1454966"/>
            <a:ext cx="11277489" cy="4555357"/>
          </a:xfrm>
        </p:spPr>
        <p:txBody>
          <a:bodyPr/>
          <a:lstStyle>
            <a:lvl1pPr>
              <a:defRPr sz="1400"/>
            </a:lvl1pPr>
          </a:lstStyle>
          <a:p>
            <a:pPr lvl="0"/>
            <a:r>
              <a:rPr lang="en-CA" noProof="0"/>
              <a:t>Click icon to add table or chart</a:t>
            </a:r>
          </a:p>
        </p:txBody>
      </p:sp>
      <p:sp>
        <p:nvSpPr>
          <p:cNvPr id="4" name="Date Placeholder 3"/>
          <p:cNvSpPr>
            <a:spLocks noGrp="1"/>
          </p:cNvSpPr>
          <p:nvPr>
            <p:ph type="dt" sz="half" idx="10"/>
          </p:nvPr>
        </p:nvSpPr>
        <p:spPr>
          <a:xfrm>
            <a:off x="11743953" y="7010398"/>
            <a:ext cx="448047" cy="45720"/>
          </a:xfrm>
        </p:spPr>
        <p:txBody>
          <a:bodyPr/>
          <a:lstStyle/>
          <a:p>
            <a:fld id="{516914B5-AEA6-47C1-80F7-C7FD18A22EA2}" type="datetime4">
              <a:rPr lang="en-CA" smtClean="0"/>
              <a:t>August 23, 2024</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a:xfrm>
            <a:off x="11452976" y="6399283"/>
            <a:ext cx="283293" cy="175694"/>
          </a:xfrm>
        </p:spPr>
        <p:txBody>
          <a:bodyPr/>
          <a:lstStyle/>
          <a:p>
            <a:fld id="{BB333B34-C87C-402E-ABB0-13B7C9DEBBC4}" type="slidenum">
              <a:rPr/>
              <a:t>‹#›</a:t>
            </a:fld>
            <a:endParaRPr/>
          </a:p>
        </p:txBody>
      </p:sp>
      <p:sp>
        <p:nvSpPr>
          <p:cNvPr id="7" name="Text Placeholder 8">
            <a:extLst>
              <a:ext uri="{FF2B5EF4-FFF2-40B4-BE49-F238E27FC236}">
                <a16:creationId xmlns:a16="http://schemas.microsoft.com/office/drawing/2014/main" id="{09DA36B3-22EA-47CB-9DCD-C1A0BC2D239E}"/>
              </a:ext>
            </a:extLst>
          </p:cNvPr>
          <p:cNvSpPr>
            <a:spLocks noGrp="1"/>
          </p:cNvSpPr>
          <p:nvPr>
            <p:ph type="body" sz="quarter" idx="13" hasCustomPrompt="1"/>
          </p:nvPr>
        </p:nvSpPr>
        <p:spPr>
          <a:xfrm>
            <a:off x="2209663" y="6168124"/>
            <a:ext cx="8927641" cy="402451"/>
          </a:xfrm>
        </p:spPr>
        <p:txBody>
          <a:bodyPr anchor="b"/>
          <a:lstStyle>
            <a:lvl1pPr marL="0" indent="0">
              <a:lnSpc>
                <a:spcPct val="95000"/>
              </a:lnSpc>
              <a:spcBef>
                <a:spcPts val="0"/>
              </a:spcBef>
              <a:buNone/>
              <a:defRPr sz="800">
                <a:latin typeface="Arial" panose="020B0604020202020204" pitchFamily="34" charset="0"/>
              </a:defRPr>
            </a:lvl1pPr>
            <a:lvl2pPr marL="0" indent="0">
              <a:lnSpc>
                <a:spcPct val="95000"/>
              </a:lnSpc>
              <a:spcBef>
                <a:spcPts val="0"/>
              </a:spcBef>
              <a:buNone/>
              <a:defRPr sz="800">
                <a:latin typeface="Arial" panose="00000400000000000000" pitchFamily="2" charset="0"/>
              </a:defRPr>
            </a:lvl2pPr>
            <a:lvl3pPr marL="0" indent="0">
              <a:lnSpc>
                <a:spcPct val="95000"/>
              </a:lnSpc>
              <a:spcBef>
                <a:spcPts val="0"/>
              </a:spcBef>
              <a:buNone/>
              <a:defRPr sz="800">
                <a:latin typeface="Arial" panose="00000400000000000000" pitchFamily="2" charset="0"/>
              </a:defRPr>
            </a:lvl3pPr>
            <a:lvl4pPr marL="0" indent="0">
              <a:lnSpc>
                <a:spcPct val="95000"/>
              </a:lnSpc>
              <a:spcBef>
                <a:spcPts val="0"/>
              </a:spcBef>
              <a:buNone/>
              <a:defRPr sz="800">
                <a:latin typeface="Arial" panose="00000400000000000000" pitchFamily="2" charset="0"/>
              </a:defRPr>
            </a:lvl4pPr>
            <a:lvl5pPr marL="0" indent="0">
              <a:lnSpc>
                <a:spcPct val="95000"/>
              </a:lnSpc>
              <a:spcBef>
                <a:spcPts val="0"/>
              </a:spcBef>
              <a:buNone/>
              <a:defRPr sz="800">
                <a:latin typeface="Arial" panose="00000400000000000000" pitchFamily="2" charset="0"/>
              </a:defRPr>
            </a:lvl5pPr>
            <a:lvl6pPr marL="0" indent="0">
              <a:lnSpc>
                <a:spcPct val="95000"/>
              </a:lnSpc>
              <a:spcBef>
                <a:spcPts val="0"/>
              </a:spcBef>
              <a:buNone/>
              <a:defRPr sz="800">
                <a:latin typeface="Arial" panose="00000400000000000000" pitchFamily="2" charset="0"/>
              </a:defRPr>
            </a:lvl6pPr>
            <a:lvl7pPr marL="0" indent="0">
              <a:lnSpc>
                <a:spcPct val="95000"/>
              </a:lnSpc>
              <a:spcBef>
                <a:spcPts val="0"/>
              </a:spcBef>
              <a:buNone/>
              <a:defRPr sz="800">
                <a:latin typeface="Arial" panose="00000400000000000000" pitchFamily="2" charset="0"/>
              </a:defRPr>
            </a:lvl7pPr>
            <a:lvl8pPr marL="0" indent="0">
              <a:lnSpc>
                <a:spcPct val="95000"/>
              </a:lnSpc>
              <a:spcBef>
                <a:spcPts val="0"/>
              </a:spcBef>
              <a:buNone/>
              <a:defRPr sz="800">
                <a:latin typeface="Arial" panose="00000400000000000000" pitchFamily="2" charset="0"/>
              </a:defRPr>
            </a:lvl8pPr>
            <a:lvl9pPr marL="0" indent="0">
              <a:lnSpc>
                <a:spcPct val="95000"/>
              </a:lnSpc>
              <a:spcBef>
                <a:spcPts val="0"/>
              </a:spcBef>
              <a:buNone/>
              <a:defRPr sz="800">
                <a:latin typeface="Arial" panose="00000400000000000000" pitchFamily="2" charset="0"/>
              </a:defRPr>
            </a:lvl9pPr>
          </a:lstStyle>
          <a:p>
            <a:pPr lvl="0"/>
            <a:r>
              <a:rPr lang="en-CA" sz="800" noProof="0">
                <a:latin typeface="Arial" panose="020B0303040401060103" pitchFamily="34" charset="0"/>
                <a:cs typeface="Arial" panose="020B0604020202020204" pitchFamily="34" charset="0"/>
              </a:rPr>
              <a:t>Source text should be Arial, size 8. </a:t>
            </a:r>
          </a:p>
        </p:txBody>
      </p:sp>
    </p:spTree>
    <p:extLst>
      <p:ext uri="{BB962C8B-B14F-4D97-AF65-F5344CB8AC3E}">
        <p14:creationId xmlns:p14="http://schemas.microsoft.com/office/powerpoint/2010/main" val="3744311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able/Chart with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6464" y="472438"/>
            <a:ext cx="11277490" cy="792167"/>
          </a:xfrm>
        </p:spPr>
        <p:txBody>
          <a:bodyPr/>
          <a:lstStyle>
            <a:lvl1pPr>
              <a:defRPr baseline="0"/>
            </a:lvl1pPr>
          </a:lstStyle>
          <a:p>
            <a:r>
              <a:rPr lang="en-CA" noProof="0"/>
              <a:t>Slide title</a:t>
            </a:r>
          </a:p>
        </p:txBody>
      </p:sp>
      <p:sp>
        <p:nvSpPr>
          <p:cNvPr id="3" name="Content Placeholder 2"/>
          <p:cNvSpPr>
            <a:spLocks noGrp="1"/>
          </p:cNvSpPr>
          <p:nvPr>
            <p:ph idx="1" hasCustomPrompt="1"/>
          </p:nvPr>
        </p:nvSpPr>
        <p:spPr>
          <a:xfrm>
            <a:off x="466464" y="1829560"/>
            <a:ext cx="11277489" cy="4189472"/>
          </a:xfrm>
        </p:spPr>
        <p:txBody>
          <a:bodyPr/>
          <a:lstStyle>
            <a:lvl1pPr>
              <a:defRPr sz="1400"/>
            </a:lvl1pPr>
          </a:lstStyle>
          <a:p>
            <a:pPr lvl="0"/>
            <a:r>
              <a:rPr lang="en-CA" noProof="0"/>
              <a:t>Click icon to add table or chart</a:t>
            </a:r>
          </a:p>
        </p:txBody>
      </p:sp>
      <p:sp>
        <p:nvSpPr>
          <p:cNvPr id="4" name="Date Placeholder 3"/>
          <p:cNvSpPr>
            <a:spLocks noGrp="1"/>
          </p:cNvSpPr>
          <p:nvPr>
            <p:ph type="dt" sz="half" idx="10"/>
          </p:nvPr>
        </p:nvSpPr>
        <p:spPr>
          <a:xfrm>
            <a:off x="11743953" y="7010398"/>
            <a:ext cx="448047" cy="45720"/>
          </a:xfrm>
        </p:spPr>
        <p:txBody>
          <a:bodyPr/>
          <a:lstStyle/>
          <a:p>
            <a:fld id="{977C927B-EA5B-4D38-B63B-A75272FB7D5F}" type="datetime4">
              <a:rPr lang="en-CA" smtClean="0"/>
              <a:t>August 23, 2024</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a:xfrm>
            <a:off x="11452976" y="6399283"/>
            <a:ext cx="283293" cy="175694"/>
          </a:xfrm>
        </p:spPr>
        <p:txBody>
          <a:bodyPr/>
          <a:lstStyle/>
          <a:p>
            <a:fld id="{BB333B34-C87C-402E-ABB0-13B7C9DEBBC4}" type="slidenum">
              <a:rPr/>
              <a:t>‹#›</a:t>
            </a:fld>
            <a:endParaRPr/>
          </a:p>
        </p:txBody>
      </p:sp>
      <p:sp>
        <p:nvSpPr>
          <p:cNvPr id="7" name="Text Placeholder 8">
            <a:extLst>
              <a:ext uri="{FF2B5EF4-FFF2-40B4-BE49-F238E27FC236}">
                <a16:creationId xmlns:a16="http://schemas.microsoft.com/office/drawing/2014/main" id="{09DA36B3-22EA-47CB-9DCD-C1A0BC2D239E}"/>
              </a:ext>
            </a:extLst>
          </p:cNvPr>
          <p:cNvSpPr>
            <a:spLocks noGrp="1"/>
          </p:cNvSpPr>
          <p:nvPr>
            <p:ph type="body" sz="quarter" idx="13" hasCustomPrompt="1"/>
          </p:nvPr>
        </p:nvSpPr>
        <p:spPr>
          <a:xfrm>
            <a:off x="2209663" y="6168124"/>
            <a:ext cx="8927641" cy="402451"/>
          </a:xfrm>
        </p:spPr>
        <p:txBody>
          <a:bodyPr anchor="b"/>
          <a:lstStyle>
            <a:lvl1pPr marL="0" indent="0">
              <a:lnSpc>
                <a:spcPct val="95000"/>
              </a:lnSpc>
              <a:spcBef>
                <a:spcPts val="0"/>
              </a:spcBef>
              <a:buNone/>
              <a:defRPr sz="800">
                <a:latin typeface="Arial" panose="020B0604020202020204" pitchFamily="34" charset="0"/>
              </a:defRPr>
            </a:lvl1pPr>
            <a:lvl2pPr marL="0" indent="0">
              <a:lnSpc>
                <a:spcPct val="95000"/>
              </a:lnSpc>
              <a:spcBef>
                <a:spcPts val="0"/>
              </a:spcBef>
              <a:buNone/>
              <a:defRPr sz="800">
                <a:latin typeface="Arial" panose="00000400000000000000" pitchFamily="2" charset="0"/>
              </a:defRPr>
            </a:lvl2pPr>
            <a:lvl3pPr marL="0" indent="0">
              <a:lnSpc>
                <a:spcPct val="95000"/>
              </a:lnSpc>
              <a:spcBef>
                <a:spcPts val="0"/>
              </a:spcBef>
              <a:buNone/>
              <a:defRPr sz="800">
                <a:latin typeface="Arial" panose="00000400000000000000" pitchFamily="2" charset="0"/>
              </a:defRPr>
            </a:lvl3pPr>
            <a:lvl4pPr marL="0" indent="0">
              <a:lnSpc>
                <a:spcPct val="95000"/>
              </a:lnSpc>
              <a:spcBef>
                <a:spcPts val="0"/>
              </a:spcBef>
              <a:buNone/>
              <a:defRPr sz="800">
                <a:latin typeface="Arial" panose="00000400000000000000" pitchFamily="2" charset="0"/>
              </a:defRPr>
            </a:lvl4pPr>
            <a:lvl5pPr marL="0" indent="0">
              <a:lnSpc>
                <a:spcPct val="95000"/>
              </a:lnSpc>
              <a:spcBef>
                <a:spcPts val="0"/>
              </a:spcBef>
              <a:buNone/>
              <a:defRPr sz="800">
                <a:latin typeface="Arial" panose="00000400000000000000" pitchFamily="2" charset="0"/>
              </a:defRPr>
            </a:lvl5pPr>
            <a:lvl6pPr marL="0" indent="0">
              <a:lnSpc>
                <a:spcPct val="95000"/>
              </a:lnSpc>
              <a:spcBef>
                <a:spcPts val="0"/>
              </a:spcBef>
              <a:buNone/>
              <a:defRPr sz="800">
                <a:latin typeface="Arial" panose="00000400000000000000" pitchFamily="2" charset="0"/>
              </a:defRPr>
            </a:lvl6pPr>
            <a:lvl7pPr marL="0" indent="0">
              <a:lnSpc>
                <a:spcPct val="95000"/>
              </a:lnSpc>
              <a:spcBef>
                <a:spcPts val="0"/>
              </a:spcBef>
              <a:buNone/>
              <a:defRPr sz="800">
                <a:latin typeface="Arial" panose="00000400000000000000" pitchFamily="2" charset="0"/>
              </a:defRPr>
            </a:lvl7pPr>
            <a:lvl8pPr marL="0" indent="0">
              <a:lnSpc>
                <a:spcPct val="95000"/>
              </a:lnSpc>
              <a:spcBef>
                <a:spcPts val="0"/>
              </a:spcBef>
              <a:buNone/>
              <a:defRPr sz="800">
                <a:latin typeface="Arial" panose="00000400000000000000" pitchFamily="2" charset="0"/>
              </a:defRPr>
            </a:lvl8pPr>
            <a:lvl9pPr marL="0" indent="0">
              <a:lnSpc>
                <a:spcPct val="95000"/>
              </a:lnSpc>
              <a:spcBef>
                <a:spcPts val="0"/>
              </a:spcBef>
              <a:buNone/>
              <a:defRPr sz="800">
                <a:latin typeface="Arial" panose="00000400000000000000" pitchFamily="2" charset="0"/>
              </a:defRPr>
            </a:lvl9pPr>
          </a:lstStyle>
          <a:p>
            <a:pPr lvl="0"/>
            <a:r>
              <a:rPr lang="en-CA" sz="800" noProof="0">
                <a:latin typeface="Arial" panose="020B0303040401060103" pitchFamily="34" charset="0"/>
                <a:cs typeface="Arial" panose="020B0604020202020204" pitchFamily="34" charset="0"/>
              </a:rPr>
              <a:t>Source text should be Arial, size 8. </a:t>
            </a:r>
          </a:p>
        </p:txBody>
      </p:sp>
      <p:sp>
        <p:nvSpPr>
          <p:cNvPr id="8" name="Text Placeholder 7">
            <a:extLst>
              <a:ext uri="{FF2B5EF4-FFF2-40B4-BE49-F238E27FC236}">
                <a16:creationId xmlns:a16="http://schemas.microsoft.com/office/drawing/2014/main" id="{830F0699-528E-4D23-AAD0-9014222C8ABE}"/>
              </a:ext>
            </a:extLst>
          </p:cNvPr>
          <p:cNvSpPr>
            <a:spLocks noGrp="1"/>
          </p:cNvSpPr>
          <p:nvPr>
            <p:ph type="body" sz="quarter" idx="14" hasCustomPrompt="1"/>
          </p:nvPr>
        </p:nvSpPr>
        <p:spPr>
          <a:xfrm>
            <a:off x="466463" y="1418190"/>
            <a:ext cx="11277489" cy="231242"/>
          </a:xfrm>
        </p:spPr>
        <p:txBody>
          <a:bodyPr anchor="b">
            <a:noAutofit/>
          </a:bodyPr>
          <a:lstStyle>
            <a:lvl1pPr marL="0" indent="0">
              <a:spcBef>
                <a:spcPts val="0"/>
              </a:spcBef>
              <a:buNone/>
              <a:defRPr sz="1400" b="0" baseline="0">
                <a:latin typeface="+mj-lt"/>
              </a:defRPr>
            </a:lvl1pPr>
            <a:lvl2pPr marL="0" indent="0">
              <a:spcBef>
                <a:spcPts val="0"/>
              </a:spcBef>
              <a:buNone/>
              <a:defRPr sz="1600" b="1"/>
            </a:lvl2pPr>
            <a:lvl3pPr marL="0" indent="0">
              <a:spcBef>
                <a:spcPts val="0"/>
              </a:spcBef>
              <a:buNone/>
              <a:defRPr sz="1600" b="1"/>
            </a:lvl3pPr>
            <a:lvl4pPr marL="0" indent="0">
              <a:spcBef>
                <a:spcPts val="0"/>
              </a:spcBef>
              <a:buNone/>
              <a:defRPr sz="1600" b="1"/>
            </a:lvl4pPr>
            <a:lvl5pPr marL="0" indent="0">
              <a:spcBef>
                <a:spcPts val="0"/>
              </a:spcBef>
              <a:buNone/>
              <a:defRPr sz="1600" b="1"/>
            </a:lvl5pPr>
            <a:lvl6pPr marL="0" indent="0">
              <a:spcBef>
                <a:spcPts val="0"/>
              </a:spcBef>
              <a:buNone/>
              <a:defRPr sz="1600" b="1"/>
            </a:lvl6pPr>
            <a:lvl7pPr marL="0" indent="0">
              <a:spcBef>
                <a:spcPts val="0"/>
              </a:spcBef>
              <a:buNone/>
              <a:defRPr sz="1600" b="1"/>
            </a:lvl7pPr>
            <a:lvl8pPr marL="0" indent="0">
              <a:spcBef>
                <a:spcPts val="0"/>
              </a:spcBef>
              <a:buNone/>
              <a:defRPr sz="1600" b="1"/>
            </a:lvl8pPr>
            <a:lvl9pPr marL="0" indent="0">
              <a:spcBef>
                <a:spcPts val="0"/>
              </a:spcBef>
              <a:buNone/>
              <a:defRPr sz="1600" b="1"/>
            </a:lvl9pPr>
          </a:lstStyle>
          <a:p>
            <a:pPr lvl="0"/>
            <a:r>
              <a:rPr lang="en-CA" noProof="0"/>
              <a:t>Subtitle</a:t>
            </a:r>
          </a:p>
        </p:txBody>
      </p:sp>
    </p:spTree>
    <p:extLst>
      <p:ext uri="{BB962C8B-B14F-4D97-AF65-F5344CB8AC3E}">
        <p14:creationId xmlns:p14="http://schemas.microsoft.com/office/powerpoint/2010/main" val="1098336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Chapter">
    <p:bg>
      <p:bgPr>
        <a:solidFill>
          <a:schemeClr val="accent1"/>
        </a:solidFill>
        <a:effectLst/>
      </p:bgPr>
    </p:bg>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39027" y="780239"/>
            <a:ext cx="11283594" cy="4771958"/>
          </a:xfrm>
        </p:spPr>
        <p:txBody>
          <a:bodyPr anchor="ctr">
            <a:normAutofit/>
          </a:bodyPr>
          <a:lstStyle>
            <a:lvl1pPr>
              <a:defRPr sz="7200">
                <a:solidFill>
                  <a:schemeClr val="bg1"/>
                </a:solidFill>
              </a:defRPr>
            </a:lvl1pPr>
          </a:lstStyle>
          <a:p>
            <a:r>
              <a:rPr lang="en-CA" noProof="0"/>
              <a:t>Chapter slide</a:t>
            </a:r>
          </a:p>
        </p:txBody>
      </p:sp>
      <p:sp>
        <p:nvSpPr>
          <p:cNvPr id="2" name="Date Placeholder 1"/>
          <p:cNvSpPr>
            <a:spLocks noGrp="1"/>
          </p:cNvSpPr>
          <p:nvPr>
            <p:ph type="dt" sz="half" idx="10"/>
          </p:nvPr>
        </p:nvSpPr>
        <p:spPr/>
        <p:txBody>
          <a:bodyPr/>
          <a:lstStyle>
            <a:lvl1pPr>
              <a:defRPr>
                <a:solidFill>
                  <a:schemeClr val="bg1"/>
                </a:solidFill>
              </a:defRPr>
            </a:lvl1pPr>
          </a:lstStyle>
          <a:p>
            <a:fld id="{664D86A9-B95A-42FA-8B03-2725FDB90EC5}" type="datetime4">
              <a:rPr lang="en-CA" smtClean="0"/>
              <a:t>August 23, 2024</a:t>
            </a:fld>
            <a:endParaRPr lang="en-US"/>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BB333B34-C87C-402E-ABB0-13B7C9DEBBC4}" type="slidenum">
              <a:rPr lang="en-CA" smtClean="0"/>
              <a:pPr/>
              <a:t>‹#›</a:t>
            </a:fld>
            <a:endParaRPr lang="en-CA"/>
          </a:p>
        </p:txBody>
      </p:sp>
      <p:pic>
        <p:nvPicPr>
          <p:cNvPr id="6" name="Graphic 5">
            <a:extLst>
              <a:ext uri="{FF2B5EF4-FFF2-40B4-BE49-F238E27FC236}">
                <a16:creationId xmlns:a16="http://schemas.microsoft.com/office/drawing/2014/main" id="{05D3F949-B32B-4093-9B3C-99C6267651B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6893" b="19384"/>
          <a:stretch/>
        </p:blipFill>
        <p:spPr bwMode="black">
          <a:xfrm>
            <a:off x="224445" y="6211342"/>
            <a:ext cx="1755175" cy="561677"/>
          </a:xfrm>
          <a:prstGeom prst="rect">
            <a:avLst/>
          </a:prstGeom>
        </p:spPr>
      </p:pic>
    </p:spTree>
    <p:extLst>
      <p:ext uri="{BB962C8B-B14F-4D97-AF65-F5344CB8AC3E}">
        <p14:creationId xmlns:p14="http://schemas.microsoft.com/office/powerpoint/2010/main" val="1067372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Chapter 2">
    <p:bg>
      <p:bgPr>
        <a:solidFill>
          <a:schemeClr val="accent2"/>
        </a:solidFill>
        <a:effectLst/>
      </p:bgPr>
    </p:bg>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39027" y="780239"/>
            <a:ext cx="11283594" cy="4771958"/>
          </a:xfrm>
        </p:spPr>
        <p:txBody>
          <a:bodyPr anchor="ctr">
            <a:normAutofit/>
          </a:bodyPr>
          <a:lstStyle>
            <a:lvl1pPr>
              <a:defRPr sz="7200">
                <a:solidFill>
                  <a:schemeClr val="bg1"/>
                </a:solidFill>
              </a:defRPr>
            </a:lvl1pPr>
          </a:lstStyle>
          <a:p>
            <a:r>
              <a:rPr lang="en-CA" noProof="0"/>
              <a:t>Chapter slide</a:t>
            </a:r>
          </a:p>
        </p:txBody>
      </p:sp>
      <p:sp>
        <p:nvSpPr>
          <p:cNvPr id="2" name="Date Placeholder 1"/>
          <p:cNvSpPr>
            <a:spLocks noGrp="1"/>
          </p:cNvSpPr>
          <p:nvPr>
            <p:ph type="dt" sz="half" idx="10"/>
          </p:nvPr>
        </p:nvSpPr>
        <p:spPr/>
        <p:txBody>
          <a:bodyPr/>
          <a:lstStyle>
            <a:lvl1pPr>
              <a:defRPr>
                <a:solidFill>
                  <a:schemeClr val="bg1"/>
                </a:solidFill>
              </a:defRPr>
            </a:lvl1pPr>
          </a:lstStyle>
          <a:p>
            <a:fld id="{51C1510D-34D1-4B3A-9459-3FC94A26D1AA}" type="datetime4">
              <a:rPr lang="en-CA" smtClean="0"/>
              <a:t>August 23, 2024</a:t>
            </a:fld>
            <a:endParaRPr lang="en-US"/>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BB333B34-C87C-402E-ABB0-13B7C9DEBBC4}" type="slidenum">
              <a:rPr lang="en-CA" smtClean="0"/>
              <a:pPr/>
              <a:t>‹#›</a:t>
            </a:fld>
            <a:endParaRPr lang="en-CA"/>
          </a:p>
        </p:txBody>
      </p:sp>
      <p:pic>
        <p:nvPicPr>
          <p:cNvPr id="5" name="Graphic 4">
            <a:extLst>
              <a:ext uri="{FF2B5EF4-FFF2-40B4-BE49-F238E27FC236}">
                <a16:creationId xmlns:a16="http://schemas.microsoft.com/office/drawing/2014/main" id="{47669BCB-50A3-484B-95F6-2B359924F1C4}"/>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6893" b="19384"/>
          <a:stretch/>
        </p:blipFill>
        <p:spPr bwMode="black">
          <a:xfrm>
            <a:off x="224445" y="6211342"/>
            <a:ext cx="1755175" cy="561677"/>
          </a:xfrm>
          <a:prstGeom prst="rect">
            <a:avLst/>
          </a:prstGeom>
        </p:spPr>
      </p:pic>
    </p:spTree>
    <p:extLst>
      <p:ext uri="{BB962C8B-B14F-4D97-AF65-F5344CB8AC3E}">
        <p14:creationId xmlns:p14="http://schemas.microsoft.com/office/powerpoint/2010/main" val="474699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Chapter 3">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39027" y="780239"/>
            <a:ext cx="11283594" cy="4771958"/>
          </a:xfrm>
        </p:spPr>
        <p:txBody>
          <a:bodyPr anchor="ctr">
            <a:normAutofit/>
          </a:bodyPr>
          <a:lstStyle>
            <a:lvl1pPr>
              <a:defRPr sz="7200">
                <a:solidFill>
                  <a:schemeClr val="tx1"/>
                </a:solidFill>
              </a:defRPr>
            </a:lvl1pPr>
          </a:lstStyle>
          <a:p>
            <a:r>
              <a:rPr lang="en-CA" noProof="0"/>
              <a:t>Chapter slide</a:t>
            </a:r>
          </a:p>
        </p:txBody>
      </p:sp>
      <p:sp>
        <p:nvSpPr>
          <p:cNvPr id="2" name="Date Placeholder 1"/>
          <p:cNvSpPr>
            <a:spLocks noGrp="1"/>
          </p:cNvSpPr>
          <p:nvPr>
            <p:ph type="dt" sz="half" idx="10"/>
          </p:nvPr>
        </p:nvSpPr>
        <p:spPr/>
        <p:txBody>
          <a:bodyPr/>
          <a:lstStyle>
            <a:lvl1pPr>
              <a:defRPr>
                <a:solidFill>
                  <a:schemeClr val="bg1"/>
                </a:solidFill>
              </a:defRPr>
            </a:lvl1pPr>
          </a:lstStyle>
          <a:p>
            <a:fld id="{51C1510D-34D1-4B3A-9459-3FC94A26D1AA}" type="datetime4">
              <a:rPr lang="en-CA" smtClean="0"/>
              <a:t>August 23, 2024</a:t>
            </a:fld>
            <a:endParaRPr lang="en-US"/>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BB333B34-C87C-402E-ABB0-13B7C9DEBBC4}" type="slidenum">
              <a:rPr lang="en-CA" smtClean="0"/>
              <a:pPr/>
              <a:t>‹#›</a:t>
            </a:fld>
            <a:endParaRPr lang="en-CA"/>
          </a:p>
        </p:txBody>
      </p:sp>
    </p:spTree>
    <p:extLst>
      <p:ext uri="{BB962C8B-B14F-4D97-AF65-F5344CB8AC3E}">
        <p14:creationId xmlns:p14="http://schemas.microsoft.com/office/powerpoint/2010/main" val="2502522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6464" y="472438"/>
            <a:ext cx="11277490" cy="792167"/>
          </a:xfrm>
        </p:spPr>
        <p:txBody>
          <a:bodyPr/>
          <a:lstStyle/>
          <a:p>
            <a:r>
              <a:rPr lang="en-CA" noProof="0"/>
              <a:t>Slide title</a:t>
            </a:r>
          </a:p>
        </p:txBody>
      </p:sp>
      <p:sp>
        <p:nvSpPr>
          <p:cNvPr id="3" name="Date Placeholder 2"/>
          <p:cNvSpPr>
            <a:spLocks noGrp="1"/>
          </p:cNvSpPr>
          <p:nvPr>
            <p:ph type="dt" sz="half" idx="10"/>
          </p:nvPr>
        </p:nvSpPr>
        <p:spPr/>
        <p:txBody>
          <a:bodyPr/>
          <a:lstStyle/>
          <a:p>
            <a:fld id="{A37F1619-AA93-4060-BD60-C576B19528E8}" type="datetime4">
              <a:rPr lang="en-CA" smtClean="0"/>
              <a:t>August 23, 2024</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BB333B34-C87C-402E-ABB0-13B7C9DEBBC4}" type="slidenum">
              <a:rPr/>
              <a:t>‹#›</a:t>
            </a:fld>
            <a:endParaRPr/>
          </a:p>
        </p:txBody>
      </p:sp>
    </p:spTree>
    <p:extLst>
      <p:ext uri="{BB962C8B-B14F-4D97-AF65-F5344CB8AC3E}">
        <p14:creationId xmlns:p14="http://schemas.microsoft.com/office/powerpoint/2010/main" val="3622975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only with sourc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6464" y="472438"/>
            <a:ext cx="11277490" cy="792167"/>
          </a:xfrm>
        </p:spPr>
        <p:txBody>
          <a:bodyPr/>
          <a:lstStyle/>
          <a:p>
            <a:r>
              <a:rPr lang="en-CA" noProof="0"/>
              <a:t>Slide title</a:t>
            </a:r>
          </a:p>
        </p:txBody>
      </p:sp>
      <p:sp>
        <p:nvSpPr>
          <p:cNvPr id="3" name="Date Placeholder 2"/>
          <p:cNvSpPr>
            <a:spLocks noGrp="1"/>
          </p:cNvSpPr>
          <p:nvPr>
            <p:ph type="dt" sz="half" idx="10"/>
          </p:nvPr>
        </p:nvSpPr>
        <p:spPr/>
        <p:txBody>
          <a:bodyPr/>
          <a:lstStyle/>
          <a:p>
            <a:fld id="{E8B94599-B0CF-427C-90FA-8448CA06BC9E}" type="datetime4">
              <a:rPr lang="en-CA" smtClean="0"/>
              <a:t>August 23, 2024</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BB333B34-C87C-402E-ABB0-13B7C9DEBBC4}" type="slidenum">
              <a:rPr/>
              <a:t>‹#›</a:t>
            </a:fld>
            <a:endParaRPr/>
          </a:p>
        </p:txBody>
      </p:sp>
      <p:sp>
        <p:nvSpPr>
          <p:cNvPr id="6" name="Text Placeholder 8">
            <a:extLst>
              <a:ext uri="{FF2B5EF4-FFF2-40B4-BE49-F238E27FC236}">
                <a16:creationId xmlns:a16="http://schemas.microsoft.com/office/drawing/2014/main" id="{CCA64D4B-F13B-4926-B9D7-FE0892242567}"/>
              </a:ext>
            </a:extLst>
          </p:cNvPr>
          <p:cNvSpPr>
            <a:spLocks noGrp="1"/>
          </p:cNvSpPr>
          <p:nvPr>
            <p:ph type="body" sz="quarter" idx="15" hasCustomPrompt="1"/>
          </p:nvPr>
        </p:nvSpPr>
        <p:spPr>
          <a:xfrm>
            <a:off x="2209663" y="6168124"/>
            <a:ext cx="8927641" cy="402451"/>
          </a:xfrm>
        </p:spPr>
        <p:txBody>
          <a:bodyPr anchor="b"/>
          <a:lstStyle>
            <a:lvl1pPr marL="0" indent="0">
              <a:lnSpc>
                <a:spcPct val="95000"/>
              </a:lnSpc>
              <a:spcBef>
                <a:spcPts val="0"/>
              </a:spcBef>
              <a:buNone/>
              <a:defRPr sz="800">
                <a:latin typeface="Arial" panose="020B0604020202020204" pitchFamily="34" charset="0"/>
              </a:defRPr>
            </a:lvl1pPr>
            <a:lvl2pPr marL="0" indent="0">
              <a:lnSpc>
                <a:spcPct val="95000"/>
              </a:lnSpc>
              <a:spcBef>
                <a:spcPts val="0"/>
              </a:spcBef>
              <a:buNone/>
              <a:defRPr sz="800">
                <a:latin typeface="Arial" panose="00000400000000000000" pitchFamily="2" charset="0"/>
              </a:defRPr>
            </a:lvl2pPr>
            <a:lvl3pPr marL="0" indent="0">
              <a:lnSpc>
                <a:spcPct val="95000"/>
              </a:lnSpc>
              <a:spcBef>
                <a:spcPts val="0"/>
              </a:spcBef>
              <a:buNone/>
              <a:defRPr sz="800">
                <a:latin typeface="Arial" panose="00000400000000000000" pitchFamily="2" charset="0"/>
              </a:defRPr>
            </a:lvl3pPr>
            <a:lvl4pPr marL="0" indent="0">
              <a:lnSpc>
                <a:spcPct val="95000"/>
              </a:lnSpc>
              <a:spcBef>
                <a:spcPts val="0"/>
              </a:spcBef>
              <a:buNone/>
              <a:defRPr sz="800">
                <a:latin typeface="Arial" panose="00000400000000000000" pitchFamily="2" charset="0"/>
              </a:defRPr>
            </a:lvl4pPr>
            <a:lvl5pPr marL="0" indent="0">
              <a:lnSpc>
                <a:spcPct val="95000"/>
              </a:lnSpc>
              <a:spcBef>
                <a:spcPts val="0"/>
              </a:spcBef>
              <a:buNone/>
              <a:defRPr sz="800">
                <a:latin typeface="Arial" panose="00000400000000000000" pitchFamily="2" charset="0"/>
              </a:defRPr>
            </a:lvl5pPr>
            <a:lvl6pPr marL="0" indent="0">
              <a:lnSpc>
                <a:spcPct val="95000"/>
              </a:lnSpc>
              <a:spcBef>
                <a:spcPts val="0"/>
              </a:spcBef>
              <a:buNone/>
              <a:defRPr sz="800">
                <a:latin typeface="Arial" panose="00000400000000000000" pitchFamily="2" charset="0"/>
              </a:defRPr>
            </a:lvl6pPr>
            <a:lvl7pPr marL="0" indent="0">
              <a:lnSpc>
                <a:spcPct val="95000"/>
              </a:lnSpc>
              <a:spcBef>
                <a:spcPts val="0"/>
              </a:spcBef>
              <a:buNone/>
              <a:defRPr sz="800">
                <a:latin typeface="Arial" panose="00000400000000000000" pitchFamily="2" charset="0"/>
              </a:defRPr>
            </a:lvl7pPr>
            <a:lvl8pPr marL="0" indent="0">
              <a:lnSpc>
                <a:spcPct val="95000"/>
              </a:lnSpc>
              <a:spcBef>
                <a:spcPts val="0"/>
              </a:spcBef>
              <a:buNone/>
              <a:defRPr sz="800">
                <a:latin typeface="Arial" panose="00000400000000000000" pitchFamily="2" charset="0"/>
              </a:defRPr>
            </a:lvl8pPr>
            <a:lvl9pPr marL="0" indent="0">
              <a:lnSpc>
                <a:spcPct val="95000"/>
              </a:lnSpc>
              <a:spcBef>
                <a:spcPts val="0"/>
              </a:spcBef>
              <a:buNone/>
              <a:defRPr sz="800">
                <a:latin typeface="Arial" panose="00000400000000000000" pitchFamily="2" charset="0"/>
              </a:defRPr>
            </a:lvl9pPr>
          </a:lstStyle>
          <a:p>
            <a:pPr lvl="0"/>
            <a:r>
              <a:rPr lang="en-CA" sz="800" noProof="0">
                <a:latin typeface="Arial" panose="020B0303040401060103" pitchFamily="34" charset="0"/>
                <a:cs typeface="Arial" panose="020B0604020202020204" pitchFamily="34" charset="0"/>
              </a:rPr>
              <a:t>Source text should be Arial, size 8. </a:t>
            </a:r>
          </a:p>
        </p:txBody>
      </p:sp>
    </p:spTree>
    <p:extLst>
      <p:ext uri="{BB962C8B-B14F-4D97-AF65-F5344CB8AC3E}">
        <p14:creationId xmlns:p14="http://schemas.microsoft.com/office/powerpoint/2010/main" val="2783663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66464" y="472438"/>
            <a:ext cx="11277490" cy="792167"/>
          </a:xfrm>
        </p:spPr>
        <p:txBody>
          <a:bodyPr/>
          <a:lstStyle/>
          <a:p>
            <a:r>
              <a:rPr lang="en-CA" noProof="0"/>
              <a:t>Slide title</a:t>
            </a:r>
          </a:p>
        </p:txBody>
      </p:sp>
      <p:sp>
        <p:nvSpPr>
          <p:cNvPr id="3" name="Content Placeholder 2"/>
          <p:cNvSpPr>
            <a:spLocks noGrp="1"/>
          </p:cNvSpPr>
          <p:nvPr>
            <p:ph sz="half" idx="1" hasCustomPrompt="1"/>
          </p:nvPr>
        </p:nvSpPr>
        <p:spPr>
          <a:xfrm>
            <a:off x="455732" y="1434589"/>
            <a:ext cx="5553440" cy="4588045"/>
          </a:xfrm>
        </p:spPr>
        <p:txBody>
          <a:bodyPr>
            <a:noAutofit/>
          </a:bodyPr>
          <a:lstStyle>
            <a:lvl1pPr>
              <a:defRPr sz="2000" baseline="0">
                <a:latin typeface="+mn-lt"/>
              </a:defRPr>
            </a:lvl1pPr>
            <a:lvl2pPr>
              <a:defRPr sz="1800">
                <a:latin typeface="+mn-lt"/>
              </a:defRPr>
            </a:lvl2pPr>
            <a:lvl3pPr>
              <a:defRPr sz="1600">
                <a:latin typeface="+mn-lt"/>
              </a:defRPr>
            </a:lvl3pPr>
            <a:lvl4pPr>
              <a:defRPr sz="1400">
                <a:latin typeface="+mn-lt"/>
              </a:defRPr>
            </a:lvl4pPr>
            <a:lvl5pPr>
              <a:defRPr sz="1400">
                <a:latin typeface="+mn-lt"/>
              </a:defRPr>
            </a:lvl5pPr>
            <a:lvl6pPr>
              <a:defRPr sz="1400"/>
            </a:lvl6pPr>
            <a:lvl7pPr>
              <a:defRPr sz="1400"/>
            </a:lvl7pPr>
            <a:lvl8pPr>
              <a:defRPr sz="1400"/>
            </a:lvl8pPr>
            <a:lvl9pPr>
              <a:defRPr sz="1400"/>
            </a:lvl9pPr>
          </a:lstStyle>
          <a:p>
            <a:pPr lvl="0"/>
            <a:r>
              <a:rPr lang="en-CA" noProof="0"/>
              <a:t>Click to add main bullet</a:t>
            </a:r>
          </a:p>
          <a:p>
            <a:pPr lvl="1"/>
            <a:r>
              <a:rPr lang="en-CA" noProof="0"/>
              <a:t>Second level</a:t>
            </a:r>
          </a:p>
          <a:p>
            <a:pPr lvl="2"/>
            <a:r>
              <a:rPr lang="en-CA" noProof="0"/>
              <a:t>Third level</a:t>
            </a:r>
          </a:p>
          <a:p>
            <a:pPr lvl="3"/>
            <a:r>
              <a:rPr lang="en-CA" noProof="0"/>
              <a:t>Fourth level</a:t>
            </a:r>
          </a:p>
          <a:p>
            <a:pPr lvl="4"/>
            <a:r>
              <a:rPr lang="en-CA" noProof="0"/>
              <a:t>Fifth level</a:t>
            </a:r>
          </a:p>
        </p:txBody>
      </p:sp>
      <p:sp>
        <p:nvSpPr>
          <p:cNvPr id="4" name="Content Placeholder 3"/>
          <p:cNvSpPr>
            <a:spLocks noGrp="1"/>
          </p:cNvSpPr>
          <p:nvPr>
            <p:ph sz="half" idx="2" hasCustomPrompt="1"/>
          </p:nvPr>
        </p:nvSpPr>
        <p:spPr>
          <a:xfrm>
            <a:off x="6190514" y="1434191"/>
            <a:ext cx="5553440" cy="4592404"/>
          </a:xfrm>
        </p:spPr>
        <p:txBody>
          <a:bodyPr>
            <a:noAutofit/>
          </a:bodyPr>
          <a:lstStyle>
            <a:lvl1pPr>
              <a:defRPr sz="2000" baseline="0">
                <a:latin typeface="+mn-lt"/>
              </a:defRPr>
            </a:lvl1pPr>
            <a:lvl2pPr>
              <a:defRPr sz="1800">
                <a:latin typeface="+mn-lt"/>
              </a:defRPr>
            </a:lvl2pPr>
            <a:lvl3pPr>
              <a:defRPr sz="1600">
                <a:latin typeface="+mn-lt"/>
              </a:defRPr>
            </a:lvl3pPr>
            <a:lvl4pPr>
              <a:defRPr sz="1400">
                <a:latin typeface="+mn-lt"/>
              </a:defRPr>
            </a:lvl4pPr>
            <a:lvl5pPr>
              <a:defRPr sz="1400">
                <a:latin typeface="+mn-lt"/>
              </a:defRPr>
            </a:lvl5pPr>
            <a:lvl6pPr>
              <a:defRPr sz="1400"/>
            </a:lvl6pPr>
            <a:lvl7pPr>
              <a:defRPr sz="1400"/>
            </a:lvl7pPr>
            <a:lvl8pPr>
              <a:defRPr sz="1400"/>
            </a:lvl8pPr>
            <a:lvl9pPr>
              <a:defRPr sz="1400"/>
            </a:lvl9pPr>
          </a:lstStyle>
          <a:p>
            <a:pPr lvl="0"/>
            <a:r>
              <a:rPr lang="en-CA" noProof="0"/>
              <a:t>Click to add main bullet</a:t>
            </a:r>
          </a:p>
          <a:p>
            <a:pPr lvl="1"/>
            <a:r>
              <a:rPr lang="en-CA" noProof="0"/>
              <a:t>Second level</a:t>
            </a:r>
          </a:p>
          <a:p>
            <a:pPr lvl="2"/>
            <a:r>
              <a:rPr lang="en-CA" noProof="0"/>
              <a:t>Third level</a:t>
            </a:r>
          </a:p>
          <a:p>
            <a:pPr lvl="3"/>
            <a:r>
              <a:rPr lang="en-CA" noProof="0"/>
              <a:t>Fourth level</a:t>
            </a:r>
          </a:p>
          <a:p>
            <a:pPr lvl="4"/>
            <a:r>
              <a:rPr lang="en-CA" noProof="0"/>
              <a:t>Fifth level</a:t>
            </a:r>
          </a:p>
        </p:txBody>
      </p:sp>
      <p:sp>
        <p:nvSpPr>
          <p:cNvPr id="5" name="Date Placeholder 4"/>
          <p:cNvSpPr>
            <a:spLocks noGrp="1"/>
          </p:cNvSpPr>
          <p:nvPr>
            <p:ph type="dt" sz="half" idx="10"/>
          </p:nvPr>
        </p:nvSpPr>
        <p:spPr/>
        <p:txBody>
          <a:bodyPr/>
          <a:lstStyle/>
          <a:p>
            <a:fld id="{685EE892-DA9C-470A-9EFD-1F1333ED0846}" type="datetime4">
              <a:rPr lang="en-CA" smtClean="0"/>
              <a:t>August 23, 2024</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BB333B34-C87C-402E-ABB0-13B7C9DEBBC4}" type="slidenum">
              <a:rPr/>
              <a:t>‹#›</a:t>
            </a:fld>
            <a:endParaRPr/>
          </a:p>
        </p:txBody>
      </p:sp>
    </p:spTree>
    <p:extLst>
      <p:ext uri="{BB962C8B-B14F-4D97-AF65-F5344CB8AC3E}">
        <p14:creationId xmlns:p14="http://schemas.microsoft.com/office/powerpoint/2010/main" val="3024837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6464" y="472438"/>
            <a:ext cx="11277490" cy="792167"/>
          </a:xfrm>
        </p:spPr>
        <p:txBody>
          <a:bodyPr/>
          <a:lstStyle>
            <a:lvl1pPr>
              <a:defRPr/>
            </a:lvl1pPr>
          </a:lstStyle>
          <a:p>
            <a:r>
              <a:rPr lang="en-CA" noProof="0"/>
              <a:t>Slide title</a:t>
            </a:r>
          </a:p>
        </p:txBody>
      </p:sp>
      <p:sp>
        <p:nvSpPr>
          <p:cNvPr id="3" name="Text Placeholder 2"/>
          <p:cNvSpPr>
            <a:spLocks noGrp="1"/>
          </p:cNvSpPr>
          <p:nvPr>
            <p:ph type="body" idx="1" hasCustomPrompt="1"/>
          </p:nvPr>
        </p:nvSpPr>
        <p:spPr>
          <a:xfrm>
            <a:off x="466463" y="1435608"/>
            <a:ext cx="5551856" cy="639762"/>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noProof="0"/>
              <a:t>Click to add heading</a:t>
            </a:r>
          </a:p>
        </p:txBody>
      </p:sp>
      <p:sp>
        <p:nvSpPr>
          <p:cNvPr id="4" name="Content Placeholder 3"/>
          <p:cNvSpPr>
            <a:spLocks noGrp="1"/>
          </p:cNvSpPr>
          <p:nvPr>
            <p:ph sz="half" idx="2" hasCustomPrompt="1"/>
          </p:nvPr>
        </p:nvSpPr>
        <p:spPr>
          <a:xfrm>
            <a:off x="466463" y="2126106"/>
            <a:ext cx="5551856" cy="3907225"/>
          </a:xfrm>
        </p:spPr>
        <p:txBody>
          <a:bodyPr>
            <a:noAutofit/>
          </a:bodyPr>
          <a:lstStyle>
            <a:lvl1pPr>
              <a:defRPr sz="2000">
                <a:latin typeface="+mn-lt"/>
              </a:defRPr>
            </a:lvl1pPr>
            <a:lvl2pPr>
              <a:defRPr sz="1800">
                <a:latin typeface="+mn-lt"/>
              </a:defRPr>
            </a:lvl2pPr>
            <a:lvl3pPr>
              <a:defRPr sz="1600">
                <a:latin typeface="+mn-lt"/>
              </a:defRPr>
            </a:lvl3pPr>
            <a:lvl4pPr>
              <a:defRPr sz="1400">
                <a:latin typeface="+mn-lt"/>
              </a:defRPr>
            </a:lvl4pPr>
            <a:lvl5pPr>
              <a:defRPr sz="1400">
                <a:latin typeface="+mn-lt"/>
              </a:defRPr>
            </a:lvl5pPr>
            <a:lvl6pPr>
              <a:defRPr sz="1400"/>
            </a:lvl6pPr>
            <a:lvl7pPr>
              <a:defRPr sz="1400"/>
            </a:lvl7pPr>
            <a:lvl8pPr>
              <a:defRPr sz="1400"/>
            </a:lvl8pPr>
            <a:lvl9pPr>
              <a:defRPr sz="1400"/>
            </a:lvl9pPr>
          </a:lstStyle>
          <a:p>
            <a:pPr lvl="0"/>
            <a:r>
              <a:rPr lang="en-CA" noProof="0"/>
              <a:t>Click to add main bullet</a:t>
            </a:r>
          </a:p>
          <a:p>
            <a:pPr lvl="1"/>
            <a:r>
              <a:rPr lang="en-CA" noProof="0"/>
              <a:t>Second level</a:t>
            </a:r>
          </a:p>
          <a:p>
            <a:pPr lvl="2"/>
            <a:r>
              <a:rPr lang="en-CA" noProof="0"/>
              <a:t>Third level</a:t>
            </a:r>
          </a:p>
          <a:p>
            <a:pPr lvl="3"/>
            <a:r>
              <a:rPr lang="en-CA" noProof="0"/>
              <a:t>Fourth level</a:t>
            </a:r>
          </a:p>
          <a:p>
            <a:pPr lvl="4"/>
            <a:r>
              <a:rPr lang="en-CA" noProof="0"/>
              <a:t>Fifth level</a:t>
            </a:r>
          </a:p>
        </p:txBody>
      </p:sp>
      <p:sp>
        <p:nvSpPr>
          <p:cNvPr id="5" name="Text Placeholder 4"/>
          <p:cNvSpPr>
            <a:spLocks noGrp="1"/>
          </p:cNvSpPr>
          <p:nvPr>
            <p:ph type="body" sz="quarter" idx="3" hasCustomPrompt="1"/>
          </p:nvPr>
        </p:nvSpPr>
        <p:spPr>
          <a:xfrm>
            <a:off x="6182952" y="1435608"/>
            <a:ext cx="5551856" cy="639762"/>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noProof="0"/>
              <a:t>Click to add heading</a:t>
            </a:r>
          </a:p>
        </p:txBody>
      </p:sp>
      <p:sp>
        <p:nvSpPr>
          <p:cNvPr id="6" name="Content Placeholder 5"/>
          <p:cNvSpPr>
            <a:spLocks noGrp="1"/>
          </p:cNvSpPr>
          <p:nvPr>
            <p:ph sz="quarter" idx="4" hasCustomPrompt="1"/>
          </p:nvPr>
        </p:nvSpPr>
        <p:spPr>
          <a:xfrm>
            <a:off x="6182952" y="2126106"/>
            <a:ext cx="5551856" cy="3907225"/>
          </a:xfrm>
        </p:spPr>
        <p:txBody>
          <a:bodyPr>
            <a:noAutofit/>
          </a:bodyPr>
          <a:lstStyle>
            <a:lvl1pPr>
              <a:defRPr sz="2000">
                <a:latin typeface="+mn-lt"/>
              </a:defRPr>
            </a:lvl1pPr>
            <a:lvl2pPr>
              <a:defRPr sz="1800">
                <a:latin typeface="+mn-lt"/>
              </a:defRPr>
            </a:lvl2pPr>
            <a:lvl3pPr>
              <a:defRPr sz="1600">
                <a:latin typeface="+mn-lt"/>
              </a:defRPr>
            </a:lvl3pPr>
            <a:lvl4pPr>
              <a:defRPr sz="1400">
                <a:latin typeface="+mn-lt"/>
              </a:defRPr>
            </a:lvl4pPr>
            <a:lvl5pPr>
              <a:defRPr sz="1400">
                <a:latin typeface="+mn-lt"/>
              </a:defRPr>
            </a:lvl5pPr>
            <a:lvl6pPr>
              <a:defRPr sz="1400"/>
            </a:lvl6pPr>
            <a:lvl7pPr>
              <a:defRPr sz="1400"/>
            </a:lvl7pPr>
            <a:lvl8pPr>
              <a:defRPr sz="1400"/>
            </a:lvl8pPr>
            <a:lvl9pPr>
              <a:defRPr sz="1400"/>
            </a:lvl9pPr>
          </a:lstStyle>
          <a:p>
            <a:pPr lvl="0"/>
            <a:r>
              <a:rPr lang="en-CA" noProof="0"/>
              <a:t>Click to add main bullet</a:t>
            </a:r>
          </a:p>
          <a:p>
            <a:pPr lvl="1"/>
            <a:r>
              <a:rPr lang="en-CA" noProof="0"/>
              <a:t>Second level</a:t>
            </a:r>
          </a:p>
          <a:p>
            <a:pPr lvl="2"/>
            <a:r>
              <a:rPr lang="en-CA" noProof="0"/>
              <a:t>Third level</a:t>
            </a:r>
          </a:p>
          <a:p>
            <a:pPr lvl="3"/>
            <a:r>
              <a:rPr lang="en-CA" noProof="0"/>
              <a:t>Fourth level</a:t>
            </a:r>
          </a:p>
          <a:p>
            <a:pPr lvl="4"/>
            <a:r>
              <a:rPr lang="en-CA" noProof="0"/>
              <a:t>Fifth level</a:t>
            </a:r>
          </a:p>
        </p:txBody>
      </p:sp>
      <p:sp>
        <p:nvSpPr>
          <p:cNvPr id="7" name="Date Placeholder 6"/>
          <p:cNvSpPr>
            <a:spLocks noGrp="1"/>
          </p:cNvSpPr>
          <p:nvPr>
            <p:ph type="dt" sz="half" idx="10"/>
          </p:nvPr>
        </p:nvSpPr>
        <p:spPr/>
        <p:txBody>
          <a:bodyPr/>
          <a:lstStyle/>
          <a:p>
            <a:fld id="{00A4CB11-CC29-45DE-86FE-3B5E9B18E485}" type="datetime4">
              <a:rPr lang="en-CA" smtClean="0"/>
              <a:t>August 23, 2024</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BB333B34-C87C-402E-ABB0-13B7C9DEBBC4}" type="slidenum">
              <a:rPr/>
              <a:t>‹#›</a:t>
            </a:fld>
            <a:endParaRPr/>
          </a:p>
        </p:txBody>
      </p:sp>
    </p:spTree>
    <p:extLst>
      <p:ext uri="{BB962C8B-B14F-4D97-AF65-F5344CB8AC3E}">
        <p14:creationId xmlns:p14="http://schemas.microsoft.com/office/powerpoint/2010/main" val="426500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One column with source">
    <p:spTree>
      <p:nvGrpSpPr>
        <p:cNvPr id="1" name=""/>
        <p:cNvGrpSpPr/>
        <p:nvPr/>
      </p:nvGrpSpPr>
      <p:grpSpPr>
        <a:xfrm>
          <a:off x="0" y="0"/>
          <a:ext cx="0" cy="0"/>
          <a:chOff x="0" y="0"/>
          <a:chExt cx="0" cy="0"/>
        </a:xfrm>
      </p:grpSpPr>
      <p:sp>
        <p:nvSpPr>
          <p:cNvPr id="16" name="Text Placeholder 8">
            <a:extLst>
              <a:ext uri="{FF2B5EF4-FFF2-40B4-BE49-F238E27FC236}">
                <a16:creationId xmlns:a16="http://schemas.microsoft.com/office/drawing/2014/main" id="{6484C2BD-24ED-45A0-81D7-5E2A0324D7A6}"/>
              </a:ext>
            </a:extLst>
          </p:cNvPr>
          <p:cNvSpPr>
            <a:spLocks noGrp="1"/>
          </p:cNvSpPr>
          <p:nvPr>
            <p:ph type="body" sz="quarter" idx="13" hasCustomPrompt="1"/>
          </p:nvPr>
        </p:nvSpPr>
        <p:spPr>
          <a:xfrm>
            <a:off x="3560106" y="6170281"/>
            <a:ext cx="7577197" cy="402451"/>
          </a:xfrm>
        </p:spPr>
        <p:txBody>
          <a:bodyPr anchor="b"/>
          <a:lstStyle>
            <a:lvl1pPr marL="0" indent="0">
              <a:lnSpc>
                <a:spcPct val="95000"/>
              </a:lnSpc>
              <a:spcBef>
                <a:spcPts val="0"/>
              </a:spcBef>
              <a:buNone/>
              <a:defRPr sz="800">
                <a:latin typeface="Arial" panose="020B0604020202020204" pitchFamily="34" charset="0"/>
              </a:defRPr>
            </a:lvl1pPr>
            <a:lvl2pPr marL="0" indent="0">
              <a:lnSpc>
                <a:spcPct val="95000"/>
              </a:lnSpc>
              <a:spcBef>
                <a:spcPts val="0"/>
              </a:spcBef>
              <a:buNone/>
              <a:defRPr sz="800">
                <a:latin typeface="Arial" panose="00000400000000000000" pitchFamily="2" charset="0"/>
              </a:defRPr>
            </a:lvl2pPr>
            <a:lvl3pPr marL="0" indent="0">
              <a:lnSpc>
                <a:spcPct val="95000"/>
              </a:lnSpc>
              <a:spcBef>
                <a:spcPts val="0"/>
              </a:spcBef>
              <a:buNone/>
              <a:defRPr sz="800">
                <a:latin typeface="Arial" panose="00000400000000000000" pitchFamily="2" charset="0"/>
              </a:defRPr>
            </a:lvl3pPr>
            <a:lvl4pPr marL="0" indent="0">
              <a:lnSpc>
                <a:spcPct val="95000"/>
              </a:lnSpc>
              <a:spcBef>
                <a:spcPts val="0"/>
              </a:spcBef>
              <a:buNone/>
              <a:defRPr sz="800">
                <a:latin typeface="Arial" panose="00000400000000000000" pitchFamily="2" charset="0"/>
              </a:defRPr>
            </a:lvl4pPr>
            <a:lvl5pPr marL="0" indent="0">
              <a:lnSpc>
                <a:spcPct val="95000"/>
              </a:lnSpc>
              <a:spcBef>
                <a:spcPts val="0"/>
              </a:spcBef>
              <a:buNone/>
              <a:defRPr sz="800">
                <a:latin typeface="Arial" panose="00000400000000000000" pitchFamily="2" charset="0"/>
              </a:defRPr>
            </a:lvl5pPr>
            <a:lvl6pPr marL="0" indent="0">
              <a:lnSpc>
                <a:spcPct val="95000"/>
              </a:lnSpc>
              <a:spcBef>
                <a:spcPts val="0"/>
              </a:spcBef>
              <a:buNone/>
              <a:defRPr sz="800">
                <a:latin typeface="Arial" panose="00000400000000000000" pitchFamily="2" charset="0"/>
              </a:defRPr>
            </a:lvl6pPr>
            <a:lvl7pPr marL="0" indent="0">
              <a:lnSpc>
                <a:spcPct val="95000"/>
              </a:lnSpc>
              <a:spcBef>
                <a:spcPts val="0"/>
              </a:spcBef>
              <a:buNone/>
              <a:defRPr sz="800">
                <a:latin typeface="Arial" panose="00000400000000000000" pitchFamily="2" charset="0"/>
              </a:defRPr>
            </a:lvl7pPr>
            <a:lvl8pPr marL="0" indent="0">
              <a:lnSpc>
                <a:spcPct val="95000"/>
              </a:lnSpc>
              <a:spcBef>
                <a:spcPts val="0"/>
              </a:spcBef>
              <a:buNone/>
              <a:defRPr sz="800">
                <a:latin typeface="Arial" panose="00000400000000000000" pitchFamily="2" charset="0"/>
              </a:defRPr>
            </a:lvl8pPr>
            <a:lvl9pPr marL="0" indent="0">
              <a:lnSpc>
                <a:spcPct val="95000"/>
              </a:lnSpc>
              <a:spcBef>
                <a:spcPts val="0"/>
              </a:spcBef>
              <a:buNone/>
              <a:defRPr sz="800">
                <a:latin typeface="Arial" panose="00000400000000000000" pitchFamily="2" charset="0"/>
              </a:defRPr>
            </a:lvl9pPr>
          </a:lstStyle>
          <a:p>
            <a:pPr lvl="0"/>
            <a:r>
              <a:rPr lang="en-CA" sz="800" noProof="0">
                <a:latin typeface="Arial" panose="020B0303040401060103" pitchFamily="34" charset="0"/>
                <a:cs typeface="Arial" panose="020B0604020202020204" pitchFamily="34" charset="0"/>
              </a:rPr>
              <a:t>Source text should be Arial, size 8. </a:t>
            </a:r>
          </a:p>
        </p:txBody>
      </p:sp>
      <p:sp>
        <p:nvSpPr>
          <p:cNvPr id="17" name="Rectangle 16">
            <a:extLst>
              <a:ext uri="{FF2B5EF4-FFF2-40B4-BE49-F238E27FC236}">
                <a16:creationId xmlns:a16="http://schemas.microsoft.com/office/drawing/2014/main" id="{0941A91C-8450-4F8B-8FBF-3E634ED3081E}"/>
              </a:ext>
            </a:extLst>
          </p:cNvPr>
          <p:cNvSpPr/>
          <p:nvPr userDrawn="1"/>
        </p:nvSpPr>
        <p:spPr bwMode="hidden">
          <a:xfrm>
            <a:off x="0" y="36"/>
            <a:ext cx="3121085" cy="68579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2" name="Title 1"/>
          <p:cNvSpPr>
            <a:spLocks noGrp="1"/>
          </p:cNvSpPr>
          <p:nvPr>
            <p:ph type="title" hasCustomPrompt="1"/>
          </p:nvPr>
        </p:nvSpPr>
        <p:spPr>
          <a:xfrm>
            <a:off x="466464" y="463844"/>
            <a:ext cx="2425961" cy="3401475"/>
          </a:xfrm>
        </p:spPr>
        <p:txBody>
          <a:bodyPr anchor="t">
            <a:noAutofit/>
          </a:bodyPr>
          <a:lstStyle>
            <a:lvl1pPr>
              <a:lnSpc>
                <a:spcPct val="95000"/>
              </a:lnSpc>
              <a:spcBef>
                <a:spcPts val="0"/>
              </a:spcBef>
              <a:defRPr sz="3200" baseline="0">
                <a:solidFill>
                  <a:schemeClr val="bg1"/>
                </a:solidFill>
              </a:defRPr>
            </a:lvl1pPr>
          </a:lstStyle>
          <a:p>
            <a:r>
              <a:rPr lang="en-CA" noProof="0"/>
              <a:t>Title </a:t>
            </a:r>
            <a:br>
              <a:rPr lang="en-CA" noProof="0"/>
            </a:br>
            <a:r>
              <a:rPr lang="en-CA" noProof="0"/>
              <a:t>of slide</a:t>
            </a:r>
          </a:p>
        </p:txBody>
      </p:sp>
      <p:sp>
        <p:nvSpPr>
          <p:cNvPr id="4" name="Date Placeholder 3"/>
          <p:cNvSpPr>
            <a:spLocks noGrp="1"/>
          </p:cNvSpPr>
          <p:nvPr>
            <p:ph type="dt" sz="half" idx="10"/>
          </p:nvPr>
        </p:nvSpPr>
        <p:spPr>
          <a:xfrm>
            <a:off x="11743953" y="7010398"/>
            <a:ext cx="448047" cy="45720"/>
          </a:xfrm>
        </p:spPr>
        <p:txBody>
          <a:bodyPr/>
          <a:lstStyle/>
          <a:p>
            <a:fld id="{FF132DD1-ED70-4BDF-9A73-CA79C3A1B7D9}" type="datetime4">
              <a:rPr lang="en-CA" smtClean="0"/>
              <a:t>August 23, 2024</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a:xfrm>
            <a:off x="11452976" y="6399283"/>
            <a:ext cx="283293" cy="175694"/>
          </a:xfrm>
        </p:spPr>
        <p:txBody>
          <a:bodyPr/>
          <a:lstStyle/>
          <a:p>
            <a:fld id="{BB333B34-C87C-402E-ABB0-13B7C9DEBBC4}" type="slidenum">
              <a:rPr/>
              <a:t>‹#›</a:t>
            </a:fld>
            <a:endParaRPr/>
          </a:p>
        </p:txBody>
      </p:sp>
      <p:pic>
        <p:nvPicPr>
          <p:cNvPr id="3" name="Graphic 2">
            <a:extLst>
              <a:ext uri="{FF2B5EF4-FFF2-40B4-BE49-F238E27FC236}">
                <a16:creationId xmlns:a16="http://schemas.microsoft.com/office/drawing/2014/main" id="{52F19FDC-05D5-4593-9685-830C74131C0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6893" b="19384"/>
          <a:stretch/>
        </p:blipFill>
        <p:spPr bwMode="black">
          <a:xfrm>
            <a:off x="224445" y="6211342"/>
            <a:ext cx="1755175" cy="561677"/>
          </a:xfrm>
          <a:prstGeom prst="rect">
            <a:avLst/>
          </a:prstGeom>
        </p:spPr>
      </p:pic>
    </p:spTree>
    <p:extLst>
      <p:ext uri="{BB962C8B-B14F-4D97-AF65-F5344CB8AC3E}">
        <p14:creationId xmlns:p14="http://schemas.microsoft.com/office/powerpoint/2010/main" val="3432659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with sourc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6465" y="472438"/>
            <a:ext cx="11277490" cy="792167"/>
          </a:xfrm>
        </p:spPr>
        <p:txBody>
          <a:bodyPr/>
          <a:lstStyle>
            <a:lvl1pPr>
              <a:defRPr baseline="0"/>
            </a:lvl1pPr>
          </a:lstStyle>
          <a:p>
            <a:r>
              <a:rPr lang="en-CA" noProof="0" dirty="0"/>
              <a:t>Slide title</a:t>
            </a:r>
          </a:p>
        </p:txBody>
      </p:sp>
      <p:sp>
        <p:nvSpPr>
          <p:cNvPr id="3" name="Content Placeholder 2"/>
          <p:cNvSpPr>
            <a:spLocks noGrp="1"/>
          </p:cNvSpPr>
          <p:nvPr>
            <p:ph idx="1" hasCustomPrompt="1"/>
          </p:nvPr>
        </p:nvSpPr>
        <p:spPr>
          <a:xfrm>
            <a:off x="466470" y="1434190"/>
            <a:ext cx="11277488" cy="4584842"/>
          </a:xfrm>
        </p:spPr>
        <p:txBody>
          <a:bodyPr/>
          <a:lstStyle>
            <a:lvl1pPr>
              <a:defRPr/>
            </a:lvl1pPr>
            <a:lvl5pPr>
              <a:defRPr/>
            </a:lvl5pPr>
          </a:lstStyle>
          <a:p>
            <a:pPr lvl="0"/>
            <a:r>
              <a:rPr lang="en-US" noProof="0"/>
              <a:t>Click to add main bullet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10"/>
          </p:nvPr>
        </p:nvSpPr>
        <p:spPr>
          <a:xfrm>
            <a:off x="11743955" y="7010398"/>
            <a:ext cx="448046" cy="45720"/>
          </a:xfrm>
        </p:spPr>
        <p:txBody>
          <a:bodyPr/>
          <a:lstStyle/>
          <a:p>
            <a:fld id="{A2E7EEF7-2239-440B-8A6E-F3B93774E491}" type="datetime4">
              <a:rPr lang="en-CA" smtClean="0"/>
              <a:t>August 23, 2024</a:t>
            </a:fld>
            <a:endParaRPr/>
          </a:p>
        </p:txBody>
      </p:sp>
      <p:sp>
        <p:nvSpPr>
          <p:cNvPr id="5" name="Footer Placeholder 4"/>
          <p:cNvSpPr>
            <a:spLocks noGrp="1"/>
          </p:cNvSpPr>
          <p:nvPr>
            <p:ph type="ftr" sz="quarter" idx="11"/>
          </p:nvPr>
        </p:nvSpPr>
        <p:spPr>
          <a:xfrm>
            <a:off x="455732" y="7010404"/>
            <a:ext cx="11283595" cy="45719"/>
          </a:xfrm>
          <a:prstGeom prst="rect">
            <a:avLst/>
          </a:prstGeom>
        </p:spPr>
        <p:txBody>
          <a:bodyPr/>
          <a:lstStyle/>
          <a:p>
            <a:endParaRPr dirty="0"/>
          </a:p>
        </p:txBody>
      </p:sp>
      <p:sp>
        <p:nvSpPr>
          <p:cNvPr id="6" name="Slide Number Placeholder 5"/>
          <p:cNvSpPr>
            <a:spLocks noGrp="1"/>
          </p:cNvSpPr>
          <p:nvPr>
            <p:ph type="sldNum" sz="quarter" idx="12"/>
          </p:nvPr>
        </p:nvSpPr>
        <p:spPr>
          <a:xfrm>
            <a:off x="11452977" y="6399283"/>
            <a:ext cx="283293" cy="175694"/>
          </a:xfrm>
        </p:spPr>
        <p:txBody>
          <a:bodyPr/>
          <a:lstStyle/>
          <a:p>
            <a:fld id="{BB333B34-C87C-402E-ABB0-13B7C9DEBBC4}" type="slidenum">
              <a:rPr/>
              <a:t>‹#›</a:t>
            </a:fld>
            <a:endParaRPr/>
          </a:p>
        </p:txBody>
      </p:sp>
      <p:sp>
        <p:nvSpPr>
          <p:cNvPr id="9" name="Text Placeholder 8">
            <a:extLst>
              <a:ext uri="{FF2B5EF4-FFF2-40B4-BE49-F238E27FC236}">
                <a16:creationId xmlns:a16="http://schemas.microsoft.com/office/drawing/2014/main" id="{9DE9F8E0-BCC7-4049-9B66-CBD41765F7B5}"/>
              </a:ext>
            </a:extLst>
          </p:cNvPr>
          <p:cNvSpPr>
            <a:spLocks noGrp="1"/>
          </p:cNvSpPr>
          <p:nvPr>
            <p:ph type="body" sz="quarter" idx="13" hasCustomPrompt="1"/>
          </p:nvPr>
        </p:nvSpPr>
        <p:spPr>
          <a:xfrm>
            <a:off x="2205878" y="6168124"/>
            <a:ext cx="8931429" cy="402451"/>
          </a:xfrm>
        </p:spPr>
        <p:txBody>
          <a:bodyPr anchor="b"/>
          <a:lstStyle>
            <a:lvl1pPr marL="0" indent="0">
              <a:lnSpc>
                <a:spcPct val="95000"/>
              </a:lnSpc>
              <a:spcBef>
                <a:spcPts val="0"/>
              </a:spcBef>
              <a:buNone/>
              <a:defRPr sz="799">
                <a:latin typeface="Arial" panose="020B0604020202020204" pitchFamily="34" charset="0"/>
              </a:defRPr>
            </a:lvl1pPr>
            <a:lvl2pPr marL="0" indent="0">
              <a:lnSpc>
                <a:spcPct val="95000"/>
              </a:lnSpc>
              <a:spcBef>
                <a:spcPts val="0"/>
              </a:spcBef>
              <a:buNone/>
              <a:defRPr sz="799">
                <a:latin typeface="Arial" panose="00000400000000000000" pitchFamily="2" charset="0"/>
              </a:defRPr>
            </a:lvl2pPr>
            <a:lvl3pPr marL="0" indent="0">
              <a:lnSpc>
                <a:spcPct val="95000"/>
              </a:lnSpc>
              <a:spcBef>
                <a:spcPts val="0"/>
              </a:spcBef>
              <a:buNone/>
              <a:defRPr sz="799">
                <a:latin typeface="Arial" panose="00000400000000000000" pitchFamily="2" charset="0"/>
              </a:defRPr>
            </a:lvl3pPr>
            <a:lvl4pPr marL="0" indent="0">
              <a:lnSpc>
                <a:spcPct val="95000"/>
              </a:lnSpc>
              <a:spcBef>
                <a:spcPts val="0"/>
              </a:spcBef>
              <a:buNone/>
              <a:defRPr sz="799">
                <a:latin typeface="Arial" panose="00000400000000000000" pitchFamily="2" charset="0"/>
              </a:defRPr>
            </a:lvl4pPr>
            <a:lvl5pPr marL="0" indent="0">
              <a:lnSpc>
                <a:spcPct val="95000"/>
              </a:lnSpc>
              <a:spcBef>
                <a:spcPts val="0"/>
              </a:spcBef>
              <a:buNone/>
              <a:defRPr sz="799">
                <a:latin typeface="Arial" panose="00000400000000000000" pitchFamily="2" charset="0"/>
              </a:defRPr>
            </a:lvl5pPr>
            <a:lvl6pPr marL="0" indent="0">
              <a:lnSpc>
                <a:spcPct val="95000"/>
              </a:lnSpc>
              <a:spcBef>
                <a:spcPts val="0"/>
              </a:spcBef>
              <a:buNone/>
              <a:defRPr sz="799">
                <a:latin typeface="Arial" panose="00000400000000000000" pitchFamily="2" charset="0"/>
              </a:defRPr>
            </a:lvl6pPr>
            <a:lvl7pPr marL="0" indent="0">
              <a:lnSpc>
                <a:spcPct val="95000"/>
              </a:lnSpc>
              <a:spcBef>
                <a:spcPts val="0"/>
              </a:spcBef>
              <a:buNone/>
              <a:defRPr sz="799">
                <a:latin typeface="Arial" panose="00000400000000000000" pitchFamily="2" charset="0"/>
              </a:defRPr>
            </a:lvl7pPr>
            <a:lvl8pPr marL="0" indent="0">
              <a:lnSpc>
                <a:spcPct val="95000"/>
              </a:lnSpc>
              <a:spcBef>
                <a:spcPts val="0"/>
              </a:spcBef>
              <a:buNone/>
              <a:defRPr sz="799">
                <a:latin typeface="Arial" panose="00000400000000000000" pitchFamily="2" charset="0"/>
              </a:defRPr>
            </a:lvl8pPr>
            <a:lvl9pPr marL="0" indent="0">
              <a:lnSpc>
                <a:spcPct val="95000"/>
              </a:lnSpc>
              <a:spcBef>
                <a:spcPts val="0"/>
              </a:spcBef>
              <a:buNone/>
              <a:defRPr sz="799">
                <a:latin typeface="Arial" panose="00000400000000000000" pitchFamily="2" charset="0"/>
              </a:defRPr>
            </a:lvl9pPr>
          </a:lstStyle>
          <a:p>
            <a:pPr lvl="0"/>
            <a:r>
              <a:rPr lang="en-US" sz="799" noProof="0">
                <a:latin typeface="Arial" panose="020B0303040401060103" pitchFamily="34" charset="0"/>
                <a:cs typeface="Arial" panose="020B0604020202020204" pitchFamily="34" charset="0"/>
              </a:rPr>
              <a:t>Source text should be Arial, size 8. </a:t>
            </a:r>
            <a:endParaRPr lang="en-US" noProof="0"/>
          </a:p>
        </p:txBody>
      </p:sp>
    </p:spTree>
    <p:extLst>
      <p:ext uri="{BB962C8B-B14F-4D97-AF65-F5344CB8AC3E}">
        <p14:creationId xmlns:p14="http://schemas.microsoft.com/office/powerpoint/2010/main" val="1463424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One column with source 2">
    <p:spTree>
      <p:nvGrpSpPr>
        <p:cNvPr id="1" name=""/>
        <p:cNvGrpSpPr/>
        <p:nvPr/>
      </p:nvGrpSpPr>
      <p:grpSpPr>
        <a:xfrm>
          <a:off x="0" y="0"/>
          <a:ext cx="0" cy="0"/>
          <a:chOff x="0" y="0"/>
          <a:chExt cx="0" cy="0"/>
        </a:xfrm>
      </p:grpSpPr>
      <p:sp>
        <p:nvSpPr>
          <p:cNvPr id="16" name="Text Placeholder 8">
            <a:extLst>
              <a:ext uri="{FF2B5EF4-FFF2-40B4-BE49-F238E27FC236}">
                <a16:creationId xmlns:a16="http://schemas.microsoft.com/office/drawing/2014/main" id="{6484C2BD-24ED-45A0-81D7-5E2A0324D7A6}"/>
              </a:ext>
            </a:extLst>
          </p:cNvPr>
          <p:cNvSpPr>
            <a:spLocks noGrp="1"/>
          </p:cNvSpPr>
          <p:nvPr>
            <p:ph type="body" sz="quarter" idx="13" hasCustomPrompt="1"/>
          </p:nvPr>
        </p:nvSpPr>
        <p:spPr>
          <a:xfrm>
            <a:off x="3560106" y="6170281"/>
            <a:ext cx="7577197" cy="402451"/>
          </a:xfrm>
        </p:spPr>
        <p:txBody>
          <a:bodyPr anchor="b"/>
          <a:lstStyle>
            <a:lvl1pPr marL="0" indent="0">
              <a:lnSpc>
                <a:spcPct val="95000"/>
              </a:lnSpc>
              <a:spcBef>
                <a:spcPts val="0"/>
              </a:spcBef>
              <a:buNone/>
              <a:defRPr sz="800">
                <a:latin typeface="Arial" panose="020B0604020202020204" pitchFamily="34" charset="0"/>
              </a:defRPr>
            </a:lvl1pPr>
            <a:lvl2pPr marL="0" indent="0">
              <a:lnSpc>
                <a:spcPct val="95000"/>
              </a:lnSpc>
              <a:spcBef>
                <a:spcPts val="0"/>
              </a:spcBef>
              <a:buNone/>
              <a:defRPr sz="800">
                <a:latin typeface="Arial" panose="00000400000000000000" pitchFamily="2" charset="0"/>
              </a:defRPr>
            </a:lvl2pPr>
            <a:lvl3pPr marL="0" indent="0">
              <a:lnSpc>
                <a:spcPct val="95000"/>
              </a:lnSpc>
              <a:spcBef>
                <a:spcPts val="0"/>
              </a:spcBef>
              <a:buNone/>
              <a:defRPr sz="800">
                <a:latin typeface="Arial" panose="00000400000000000000" pitchFamily="2" charset="0"/>
              </a:defRPr>
            </a:lvl3pPr>
            <a:lvl4pPr marL="0" indent="0">
              <a:lnSpc>
                <a:spcPct val="95000"/>
              </a:lnSpc>
              <a:spcBef>
                <a:spcPts val="0"/>
              </a:spcBef>
              <a:buNone/>
              <a:defRPr sz="800">
                <a:latin typeface="Arial" panose="00000400000000000000" pitchFamily="2" charset="0"/>
              </a:defRPr>
            </a:lvl4pPr>
            <a:lvl5pPr marL="0" indent="0">
              <a:lnSpc>
                <a:spcPct val="95000"/>
              </a:lnSpc>
              <a:spcBef>
                <a:spcPts val="0"/>
              </a:spcBef>
              <a:buNone/>
              <a:defRPr sz="800">
                <a:latin typeface="Arial" panose="00000400000000000000" pitchFamily="2" charset="0"/>
              </a:defRPr>
            </a:lvl5pPr>
            <a:lvl6pPr marL="0" indent="0">
              <a:lnSpc>
                <a:spcPct val="95000"/>
              </a:lnSpc>
              <a:spcBef>
                <a:spcPts val="0"/>
              </a:spcBef>
              <a:buNone/>
              <a:defRPr sz="800">
                <a:latin typeface="Arial" panose="00000400000000000000" pitchFamily="2" charset="0"/>
              </a:defRPr>
            </a:lvl6pPr>
            <a:lvl7pPr marL="0" indent="0">
              <a:lnSpc>
                <a:spcPct val="95000"/>
              </a:lnSpc>
              <a:spcBef>
                <a:spcPts val="0"/>
              </a:spcBef>
              <a:buNone/>
              <a:defRPr sz="800">
                <a:latin typeface="Arial" panose="00000400000000000000" pitchFamily="2" charset="0"/>
              </a:defRPr>
            </a:lvl7pPr>
            <a:lvl8pPr marL="0" indent="0">
              <a:lnSpc>
                <a:spcPct val="95000"/>
              </a:lnSpc>
              <a:spcBef>
                <a:spcPts val="0"/>
              </a:spcBef>
              <a:buNone/>
              <a:defRPr sz="800">
                <a:latin typeface="Arial" panose="00000400000000000000" pitchFamily="2" charset="0"/>
              </a:defRPr>
            </a:lvl8pPr>
            <a:lvl9pPr marL="0" indent="0">
              <a:lnSpc>
                <a:spcPct val="95000"/>
              </a:lnSpc>
              <a:spcBef>
                <a:spcPts val="0"/>
              </a:spcBef>
              <a:buNone/>
              <a:defRPr sz="800">
                <a:latin typeface="Arial" panose="00000400000000000000" pitchFamily="2" charset="0"/>
              </a:defRPr>
            </a:lvl9pPr>
          </a:lstStyle>
          <a:p>
            <a:pPr lvl="0"/>
            <a:r>
              <a:rPr lang="en-CA" sz="800" noProof="0">
                <a:latin typeface="Arial" panose="020B0303040401060103" pitchFamily="34" charset="0"/>
                <a:cs typeface="Arial" panose="020B0604020202020204" pitchFamily="34" charset="0"/>
              </a:rPr>
              <a:t>Source text should be Arial, size 8. </a:t>
            </a:r>
          </a:p>
        </p:txBody>
      </p:sp>
      <p:sp>
        <p:nvSpPr>
          <p:cNvPr id="17" name="Rectangle 16">
            <a:extLst>
              <a:ext uri="{FF2B5EF4-FFF2-40B4-BE49-F238E27FC236}">
                <a16:creationId xmlns:a16="http://schemas.microsoft.com/office/drawing/2014/main" id="{0941A91C-8450-4F8B-8FBF-3E634ED3081E}"/>
              </a:ext>
            </a:extLst>
          </p:cNvPr>
          <p:cNvSpPr/>
          <p:nvPr userDrawn="1"/>
        </p:nvSpPr>
        <p:spPr bwMode="hidden">
          <a:xfrm>
            <a:off x="0" y="36"/>
            <a:ext cx="3121085" cy="68579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2" name="Title 1"/>
          <p:cNvSpPr>
            <a:spLocks noGrp="1"/>
          </p:cNvSpPr>
          <p:nvPr>
            <p:ph type="title" hasCustomPrompt="1"/>
          </p:nvPr>
        </p:nvSpPr>
        <p:spPr>
          <a:xfrm>
            <a:off x="466464" y="463844"/>
            <a:ext cx="2425961" cy="3401475"/>
          </a:xfrm>
        </p:spPr>
        <p:txBody>
          <a:bodyPr anchor="t">
            <a:noAutofit/>
          </a:bodyPr>
          <a:lstStyle>
            <a:lvl1pPr>
              <a:lnSpc>
                <a:spcPct val="95000"/>
              </a:lnSpc>
              <a:spcBef>
                <a:spcPts val="0"/>
              </a:spcBef>
              <a:defRPr sz="3200" baseline="0">
                <a:solidFill>
                  <a:schemeClr val="bg1"/>
                </a:solidFill>
              </a:defRPr>
            </a:lvl1pPr>
          </a:lstStyle>
          <a:p>
            <a:r>
              <a:rPr lang="en-CA" noProof="0"/>
              <a:t>Title </a:t>
            </a:r>
            <a:br>
              <a:rPr lang="en-CA" noProof="0"/>
            </a:br>
            <a:r>
              <a:rPr lang="en-CA" noProof="0"/>
              <a:t>of slide</a:t>
            </a:r>
          </a:p>
        </p:txBody>
      </p:sp>
      <p:sp>
        <p:nvSpPr>
          <p:cNvPr id="4" name="Date Placeholder 3"/>
          <p:cNvSpPr>
            <a:spLocks noGrp="1"/>
          </p:cNvSpPr>
          <p:nvPr>
            <p:ph type="dt" sz="half" idx="10"/>
          </p:nvPr>
        </p:nvSpPr>
        <p:spPr>
          <a:xfrm>
            <a:off x="11743953" y="7010398"/>
            <a:ext cx="448047" cy="45720"/>
          </a:xfrm>
        </p:spPr>
        <p:txBody>
          <a:bodyPr/>
          <a:lstStyle/>
          <a:p>
            <a:fld id="{2225BEF7-362C-47A2-99CE-F92BC52601A4}" type="datetime4">
              <a:rPr lang="en-CA" smtClean="0"/>
              <a:t>August 23, 2024</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a:xfrm>
            <a:off x="11452976" y="6399283"/>
            <a:ext cx="283293" cy="175694"/>
          </a:xfrm>
        </p:spPr>
        <p:txBody>
          <a:bodyPr/>
          <a:lstStyle/>
          <a:p>
            <a:fld id="{BB333B34-C87C-402E-ABB0-13B7C9DEBBC4}" type="slidenum">
              <a:rPr/>
              <a:t>‹#›</a:t>
            </a:fld>
            <a:endParaRPr/>
          </a:p>
        </p:txBody>
      </p:sp>
      <p:pic>
        <p:nvPicPr>
          <p:cNvPr id="3" name="Graphic 2">
            <a:extLst>
              <a:ext uri="{FF2B5EF4-FFF2-40B4-BE49-F238E27FC236}">
                <a16:creationId xmlns:a16="http://schemas.microsoft.com/office/drawing/2014/main" id="{28C6D982-6300-44BA-B9E0-B81F7D0CE94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6893" b="19384"/>
          <a:stretch/>
        </p:blipFill>
        <p:spPr bwMode="black">
          <a:xfrm>
            <a:off x="224445" y="6211342"/>
            <a:ext cx="1755175" cy="561677"/>
          </a:xfrm>
          <a:prstGeom prst="rect">
            <a:avLst/>
          </a:prstGeom>
        </p:spPr>
      </p:pic>
    </p:spTree>
    <p:extLst>
      <p:ext uri="{BB962C8B-B14F-4D97-AF65-F5344CB8AC3E}">
        <p14:creationId xmlns:p14="http://schemas.microsoft.com/office/powerpoint/2010/main" val="2934101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wo column with source">
    <p:spTree>
      <p:nvGrpSpPr>
        <p:cNvPr id="1" name=""/>
        <p:cNvGrpSpPr/>
        <p:nvPr/>
      </p:nvGrpSpPr>
      <p:grpSpPr>
        <a:xfrm>
          <a:off x="0" y="0"/>
          <a:ext cx="0" cy="0"/>
          <a:chOff x="0" y="0"/>
          <a:chExt cx="0" cy="0"/>
        </a:xfrm>
      </p:grpSpPr>
      <p:sp>
        <p:nvSpPr>
          <p:cNvPr id="16" name="Text Placeholder 8">
            <a:extLst>
              <a:ext uri="{FF2B5EF4-FFF2-40B4-BE49-F238E27FC236}">
                <a16:creationId xmlns:a16="http://schemas.microsoft.com/office/drawing/2014/main" id="{6484C2BD-24ED-45A0-81D7-5E2A0324D7A6}"/>
              </a:ext>
            </a:extLst>
          </p:cNvPr>
          <p:cNvSpPr>
            <a:spLocks noGrp="1"/>
          </p:cNvSpPr>
          <p:nvPr>
            <p:ph type="body" sz="quarter" idx="13" hasCustomPrompt="1"/>
          </p:nvPr>
        </p:nvSpPr>
        <p:spPr>
          <a:xfrm>
            <a:off x="3560106" y="6170281"/>
            <a:ext cx="7577197" cy="402451"/>
          </a:xfrm>
        </p:spPr>
        <p:txBody>
          <a:bodyPr anchor="b"/>
          <a:lstStyle>
            <a:lvl1pPr marL="0" indent="0">
              <a:lnSpc>
                <a:spcPct val="95000"/>
              </a:lnSpc>
              <a:spcBef>
                <a:spcPts val="0"/>
              </a:spcBef>
              <a:buNone/>
              <a:defRPr sz="800">
                <a:latin typeface="Arial" panose="020B0604020202020204" pitchFamily="34" charset="0"/>
              </a:defRPr>
            </a:lvl1pPr>
            <a:lvl2pPr marL="0" indent="0">
              <a:lnSpc>
                <a:spcPct val="95000"/>
              </a:lnSpc>
              <a:spcBef>
                <a:spcPts val="0"/>
              </a:spcBef>
              <a:buNone/>
              <a:defRPr sz="800">
                <a:latin typeface="Arial" panose="00000400000000000000" pitchFamily="2" charset="0"/>
              </a:defRPr>
            </a:lvl2pPr>
            <a:lvl3pPr marL="0" indent="0">
              <a:lnSpc>
                <a:spcPct val="95000"/>
              </a:lnSpc>
              <a:spcBef>
                <a:spcPts val="0"/>
              </a:spcBef>
              <a:buNone/>
              <a:defRPr sz="800">
                <a:latin typeface="Arial" panose="00000400000000000000" pitchFamily="2" charset="0"/>
              </a:defRPr>
            </a:lvl3pPr>
            <a:lvl4pPr marL="0" indent="0">
              <a:lnSpc>
                <a:spcPct val="95000"/>
              </a:lnSpc>
              <a:spcBef>
                <a:spcPts val="0"/>
              </a:spcBef>
              <a:buNone/>
              <a:defRPr sz="800">
                <a:latin typeface="Arial" panose="00000400000000000000" pitchFamily="2" charset="0"/>
              </a:defRPr>
            </a:lvl4pPr>
            <a:lvl5pPr marL="0" indent="0">
              <a:lnSpc>
                <a:spcPct val="95000"/>
              </a:lnSpc>
              <a:spcBef>
                <a:spcPts val="0"/>
              </a:spcBef>
              <a:buNone/>
              <a:defRPr sz="800">
                <a:latin typeface="Arial" panose="00000400000000000000" pitchFamily="2" charset="0"/>
              </a:defRPr>
            </a:lvl5pPr>
            <a:lvl6pPr marL="0" indent="0">
              <a:lnSpc>
                <a:spcPct val="95000"/>
              </a:lnSpc>
              <a:spcBef>
                <a:spcPts val="0"/>
              </a:spcBef>
              <a:buNone/>
              <a:defRPr sz="800">
                <a:latin typeface="Arial" panose="00000400000000000000" pitchFamily="2" charset="0"/>
              </a:defRPr>
            </a:lvl6pPr>
            <a:lvl7pPr marL="0" indent="0">
              <a:lnSpc>
                <a:spcPct val="95000"/>
              </a:lnSpc>
              <a:spcBef>
                <a:spcPts val="0"/>
              </a:spcBef>
              <a:buNone/>
              <a:defRPr sz="800">
                <a:latin typeface="Arial" panose="00000400000000000000" pitchFamily="2" charset="0"/>
              </a:defRPr>
            </a:lvl7pPr>
            <a:lvl8pPr marL="0" indent="0">
              <a:lnSpc>
                <a:spcPct val="95000"/>
              </a:lnSpc>
              <a:spcBef>
                <a:spcPts val="0"/>
              </a:spcBef>
              <a:buNone/>
              <a:defRPr sz="800">
                <a:latin typeface="Arial" panose="00000400000000000000" pitchFamily="2" charset="0"/>
              </a:defRPr>
            </a:lvl8pPr>
            <a:lvl9pPr marL="0" indent="0">
              <a:lnSpc>
                <a:spcPct val="95000"/>
              </a:lnSpc>
              <a:spcBef>
                <a:spcPts val="0"/>
              </a:spcBef>
              <a:buNone/>
              <a:defRPr sz="800">
                <a:latin typeface="Arial" panose="00000400000000000000" pitchFamily="2" charset="0"/>
              </a:defRPr>
            </a:lvl9pPr>
          </a:lstStyle>
          <a:p>
            <a:pPr lvl="0"/>
            <a:r>
              <a:rPr lang="en-CA" sz="800" noProof="0">
                <a:latin typeface="Arial" panose="020B0303040401060103" pitchFamily="34" charset="0"/>
                <a:cs typeface="Arial" panose="020B0604020202020204" pitchFamily="34" charset="0"/>
              </a:rPr>
              <a:t>Source text should be Arial, size 8. </a:t>
            </a:r>
          </a:p>
        </p:txBody>
      </p:sp>
      <p:sp>
        <p:nvSpPr>
          <p:cNvPr id="17" name="Rectangle 16">
            <a:extLst>
              <a:ext uri="{FF2B5EF4-FFF2-40B4-BE49-F238E27FC236}">
                <a16:creationId xmlns:a16="http://schemas.microsoft.com/office/drawing/2014/main" id="{0941A91C-8450-4F8B-8FBF-3E634ED3081E}"/>
              </a:ext>
            </a:extLst>
          </p:cNvPr>
          <p:cNvSpPr/>
          <p:nvPr userDrawn="1"/>
        </p:nvSpPr>
        <p:spPr bwMode="hidden">
          <a:xfrm>
            <a:off x="0" y="36"/>
            <a:ext cx="3121085" cy="68579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20" name="Text Placeholder 19">
            <a:extLst>
              <a:ext uri="{FF2B5EF4-FFF2-40B4-BE49-F238E27FC236}">
                <a16:creationId xmlns:a16="http://schemas.microsoft.com/office/drawing/2014/main" id="{0AF97CD5-66AE-4EDA-8D23-A23D9D49A5AA}"/>
              </a:ext>
            </a:extLst>
          </p:cNvPr>
          <p:cNvSpPr>
            <a:spLocks noGrp="1"/>
          </p:cNvSpPr>
          <p:nvPr>
            <p:ph type="body" sz="quarter" idx="15" hasCustomPrompt="1"/>
          </p:nvPr>
        </p:nvSpPr>
        <p:spPr>
          <a:xfrm>
            <a:off x="3560107" y="475488"/>
            <a:ext cx="8167911" cy="792162"/>
          </a:xfrm>
        </p:spPr>
        <p:txBody>
          <a:bodyPr anchor="t"/>
          <a:lstStyle>
            <a:lvl1pPr marL="0" indent="0">
              <a:lnSpc>
                <a:spcPct val="95000"/>
              </a:lnSpc>
              <a:spcBef>
                <a:spcPts val="0"/>
              </a:spcBef>
              <a:buNone/>
              <a:defRPr sz="2400" b="0">
                <a:solidFill>
                  <a:schemeClr val="tx1"/>
                </a:solidFill>
                <a:latin typeface="+mj-lt"/>
              </a:defRPr>
            </a:lvl1pPr>
            <a:lvl2pPr marL="338328" indent="0">
              <a:buNone/>
              <a:defRPr/>
            </a:lvl2pPr>
            <a:lvl3pPr marL="685800" indent="0">
              <a:buNone/>
              <a:defRPr/>
            </a:lvl3pPr>
            <a:lvl4pPr marL="1014984" indent="0">
              <a:buNone/>
              <a:defRPr/>
            </a:lvl4pPr>
            <a:lvl5pPr marL="1380744" indent="0">
              <a:buNone/>
              <a:defRPr/>
            </a:lvl5pPr>
          </a:lstStyle>
          <a:p>
            <a:pPr lvl="0"/>
            <a:r>
              <a:rPr lang="en-CA" noProof="0"/>
              <a:t>Title here</a:t>
            </a:r>
          </a:p>
        </p:txBody>
      </p:sp>
      <p:sp>
        <p:nvSpPr>
          <p:cNvPr id="2" name="Title 1"/>
          <p:cNvSpPr>
            <a:spLocks noGrp="1"/>
          </p:cNvSpPr>
          <p:nvPr>
            <p:ph type="title" hasCustomPrompt="1"/>
          </p:nvPr>
        </p:nvSpPr>
        <p:spPr>
          <a:xfrm>
            <a:off x="466464" y="463844"/>
            <a:ext cx="2425961" cy="3401475"/>
          </a:xfrm>
        </p:spPr>
        <p:txBody>
          <a:bodyPr anchor="t">
            <a:noAutofit/>
          </a:bodyPr>
          <a:lstStyle>
            <a:lvl1pPr>
              <a:lnSpc>
                <a:spcPct val="95000"/>
              </a:lnSpc>
              <a:spcBef>
                <a:spcPts val="0"/>
              </a:spcBef>
              <a:defRPr sz="3200" baseline="0">
                <a:solidFill>
                  <a:schemeClr val="bg1"/>
                </a:solidFill>
              </a:defRPr>
            </a:lvl1pPr>
          </a:lstStyle>
          <a:p>
            <a:r>
              <a:rPr lang="en-CA" noProof="0"/>
              <a:t>Title </a:t>
            </a:r>
            <a:br>
              <a:rPr lang="en-CA" noProof="0"/>
            </a:br>
            <a:r>
              <a:rPr lang="en-CA" noProof="0"/>
              <a:t>of slide</a:t>
            </a:r>
          </a:p>
        </p:txBody>
      </p:sp>
      <p:sp>
        <p:nvSpPr>
          <p:cNvPr id="4" name="Date Placeholder 3"/>
          <p:cNvSpPr>
            <a:spLocks noGrp="1"/>
          </p:cNvSpPr>
          <p:nvPr>
            <p:ph type="dt" sz="half" idx="10"/>
          </p:nvPr>
        </p:nvSpPr>
        <p:spPr>
          <a:xfrm>
            <a:off x="11743953" y="7010398"/>
            <a:ext cx="448047" cy="45720"/>
          </a:xfrm>
        </p:spPr>
        <p:txBody>
          <a:bodyPr/>
          <a:lstStyle/>
          <a:p>
            <a:fld id="{FF132DD1-ED70-4BDF-9A73-CA79C3A1B7D9}" type="datetime4">
              <a:rPr lang="en-CA" smtClean="0"/>
              <a:t>August 23, 2024</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a:xfrm>
            <a:off x="11452976" y="6399283"/>
            <a:ext cx="283293" cy="175694"/>
          </a:xfrm>
        </p:spPr>
        <p:txBody>
          <a:bodyPr/>
          <a:lstStyle/>
          <a:p>
            <a:fld id="{BB333B34-C87C-402E-ABB0-13B7C9DEBBC4}" type="slidenum">
              <a:rPr/>
              <a:t>‹#›</a:t>
            </a:fld>
            <a:endParaRPr/>
          </a:p>
        </p:txBody>
      </p:sp>
      <p:sp>
        <p:nvSpPr>
          <p:cNvPr id="15" name="Content Placeholder 2">
            <a:extLst>
              <a:ext uri="{FF2B5EF4-FFF2-40B4-BE49-F238E27FC236}">
                <a16:creationId xmlns:a16="http://schemas.microsoft.com/office/drawing/2014/main" id="{038F0D64-3A18-458E-9DB0-82116D7EB002}"/>
              </a:ext>
            </a:extLst>
          </p:cNvPr>
          <p:cNvSpPr>
            <a:spLocks noGrp="1"/>
          </p:cNvSpPr>
          <p:nvPr>
            <p:ph idx="1" hasCustomPrompt="1"/>
          </p:nvPr>
        </p:nvSpPr>
        <p:spPr>
          <a:xfrm>
            <a:off x="3560107" y="1434190"/>
            <a:ext cx="8165429" cy="4584842"/>
          </a:xfrm>
        </p:spPr>
        <p:txBody>
          <a:bodyPr/>
          <a:lstStyle>
            <a:lvl1pPr>
              <a:defRPr/>
            </a:lvl1pPr>
          </a:lstStyle>
          <a:p>
            <a:pPr lvl="0"/>
            <a:r>
              <a:rPr lang="en-CA" noProof="0"/>
              <a:t>Click to add main bullet</a:t>
            </a:r>
          </a:p>
          <a:p>
            <a:pPr lvl="1"/>
            <a:r>
              <a:rPr lang="en-CA" noProof="0"/>
              <a:t>Second level</a:t>
            </a:r>
          </a:p>
          <a:p>
            <a:pPr lvl="2"/>
            <a:r>
              <a:rPr lang="en-CA" noProof="0"/>
              <a:t>Third level</a:t>
            </a:r>
          </a:p>
          <a:p>
            <a:pPr lvl="3"/>
            <a:r>
              <a:rPr lang="en-CA" noProof="0"/>
              <a:t>Fourth level</a:t>
            </a:r>
          </a:p>
          <a:p>
            <a:pPr lvl="4"/>
            <a:r>
              <a:rPr lang="en-CA" noProof="0"/>
              <a:t>Fifth level</a:t>
            </a:r>
          </a:p>
        </p:txBody>
      </p:sp>
      <p:pic>
        <p:nvPicPr>
          <p:cNvPr id="3" name="Graphic 2">
            <a:extLst>
              <a:ext uri="{FF2B5EF4-FFF2-40B4-BE49-F238E27FC236}">
                <a16:creationId xmlns:a16="http://schemas.microsoft.com/office/drawing/2014/main" id="{045C990A-B8B6-49B1-BC33-0FEDDD204ED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6893" b="19384"/>
          <a:stretch/>
        </p:blipFill>
        <p:spPr bwMode="black">
          <a:xfrm>
            <a:off x="224445" y="6211342"/>
            <a:ext cx="1755175" cy="561677"/>
          </a:xfrm>
          <a:prstGeom prst="rect">
            <a:avLst/>
          </a:prstGeom>
        </p:spPr>
      </p:pic>
    </p:spTree>
    <p:extLst>
      <p:ext uri="{BB962C8B-B14F-4D97-AF65-F5344CB8AC3E}">
        <p14:creationId xmlns:p14="http://schemas.microsoft.com/office/powerpoint/2010/main" val="524697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hree column with source">
    <p:spTree>
      <p:nvGrpSpPr>
        <p:cNvPr id="1" name=""/>
        <p:cNvGrpSpPr/>
        <p:nvPr/>
      </p:nvGrpSpPr>
      <p:grpSpPr>
        <a:xfrm>
          <a:off x="0" y="0"/>
          <a:ext cx="0" cy="0"/>
          <a:chOff x="0" y="0"/>
          <a:chExt cx="0" cy="0"/>
        </a:xfrm>
      </p:grpSpPr>
      <p:sp>
        <p:nvSpPr>
          <p:cNvPr id="16" name="Text Placeholder 8">
            <a:extLst>
              <a:ext uri="{FF2B5EF4-FFF2-40B4-BE49-F238E27FC236}">
                <a16:creationId xmlns:a16="http://schemas.microsoft.com/office/drawing/2014/main" id="{6484C2BD-24ED-45A0-81D7-5E2A0324D7A6}"/>
              </a:ext>
            </a:extLst>
          </p:cNvPr>
          <p:cNvSpPr>
            <a:spLocks noGrp="1"/>
          </p:cNvSpPr>
          <p:nvPr>
            <p:ph type="body" sz="quarter" idx="13" hasCustomPrompt="1"/>
          </p:nvPr>
        </p:nvSpPr>
        <p:spPr>
          <a:xfrm>
            <a:off x="3560106" y="6170281"/>
            <a:ext cx="7577197" cy="402451"/>
          </a:xfrm>
        </p:spPr>
        <p:txBody>
          <a:bodyPr anchor="b"/>
          <a:lstStyle>
            <a:lvl1pPr marL="0" indent="0">
              <a:lnSpc>
                <a:spcPct val="95000"/>
              </a:lnSpc>
              <a:spcBef>
                <a:spcPts val="0"/>
              </a:spcBef>
              <a:buNone/>
              <a:defRPr sz="800">
                <a:latin typeface="Arial" panose="020B0604020202020204" pitchFamily="34" charset="0"/>
              </a:defRPr>
            </a:lvl1pPr>
            <a:lvl2pPr marL="0" indent="0">
              <a:lnSpc>
                <a:spcPct val="95000"/>
              </a:lnSpc>
              <a:spcBef>
                <a:spcPts val="0"/>
              </a:spcBef>
              <a:buNone/>
              <a:defRPr sz="800">
                <a:latin typeface="Arial" panose="00000400000000000000" pitchFamily="2" charset="0"/>
              </a:defRPr>
            </a:lvl2pPr>
            <a:lvl3pPr marL="0" indent="0">
              <a:lnSpc>
                <a:spcPct val="95000"/>
              </a:lnSpc>
              <a:spcBef>
                <a:spcPts val="0"/>
              </a:spcBef>
              <a:buNone/>
              <a:defRPr sz="800">
                <a:latin typeface="Arial" panose="00000400000000000000" pitchFamily="2" charset="0"/>
              </a:defRPr>
            </a:lvl3pPr>
            <a:lvl4pPr marL="0" indent="0">
              <a:lnSpc>
                <a:spcPct val="95000"/>
              </a:lnSpc>
              <a:spcBef>
                <a:spcPts val="0"/>
              </a:spcBef>
              <a:buNone/>
              <a:defRPr sz="800">
                <a:latin typeface="Arial" panose="00000400000000000000" pitchFamily="2" charset="0"/>
              </a:defRPr>
            </a:lvl4pPr>
            <a:lvl5pPr marL="0" indent="0">
              <a:lnSpc>
                <a:spcPct val="95000"/>
              </a:lnSpc>
              <a:spcBef>
                <a:spcPts val="0"/>
              </a:spcBef>
              <a:buNone/>
              <a:defRPr sz="800">
                <a:latin typeface="Arial" panose="00000400000000000000" pitchFamily="2" charset="0"/>
              </a:defRPr>
            </a:lvl5pPr>
            <a:lvl6pPr marL="0" indent="0">
              <a:lnSpc>
                <a:spcPct val="95000"/>
              </a:lnSpc>
              <a:spcBef>
                <a:spcPts val="0"/>
              </a:spcBef>
              <a:buNone/>
              <a:defRPr sz="800">
                <a:latin typeface="Arial" panose="00000400000000000000" pitchFamily="2" charset="0"/>
              </a:defRPr>
            </a:lvl6pPr>
            <a:lvl7pPr marL="0" indent="0">
              <a:lnSpc>
                <a:spcPct val="95000"/>
              </a:lnSpc>
              <a:spcBef>
                <a:spcPts val="0"/>
              </a:spcBef>
              <a:buNone/>
              <a:defRPr sz="800">
                <a:latin typeface="Arial" panose="00000400000000000000" pitchFamily="2" charset="0"/>
              </a:defRPr>
            </a:lvl7pPr>
            <a:lvl8pPr marL="0" indent="0">
              <a:lnSpc>
                <a:spcPct val="95000"/>
              </a:lnSpc>
              <a:spcBef>
                <a:spcPts val="0"/>
              </a:spcBef>
              <a:buNone/>
              <a:defRPr sz="800">
                <a:latin typeface="Arial" panose="00000400000000000000" pitchFamily="2" charset="0"/>
              </a:defRPr>
            </a:lvl8pPr>
            <a:lvl9pPr marL="0" indent="0">
              <a:lnSpc>
                <a:spcPct val="95000"/>
              </a:lnSpc>
              <a:spcBef>
                <a:spcPts val="0"/>
              </a:spcBef>
              <a:buNone/>
              <a:defRPr sz="800">
                <a:latin typeface="Arial" panose="00000400000000000000" pitchFamily="2" charset="0"/>
              </a:defRPr>
            </a:lvl9pPr>
          </a:lstStyle>
          <a:p>
            <a:pPr lvl="0"/>
            <a:r>
              <a:rPr lang="en-CA" sz="800" noProof="0">
                <a:latin typeface="Arial" panose="020B0303040401060103" pitchFamily="34" charset="0"/>
                <a:cs typeface="Arial" panose="020B0604020202020204" pitchFamily="34" charset="0"/>
              </a:rPr>
              <a:t>Source text should be Arial, size 8. </a:t>
            </a:r>
          </a:p>
        </p:txBody>
      </p:sp>
      <p:sp>
        <p:nvSpPr>
          <p:cNvPr id="17" name="Rectangle 16">
            <a:extLst>
              <a:ext uri="{FF2B5EF4-FFF2-40B4-BE49-F238E27FC236}">
                <a16:creationId xmlns:a16="http://schemas.microsoft.com/office/drawing/2014/main" id="{0941A91C-8450-4F8B-8FBF-3E634ED3081E}"/>
              </a:ext>
            </a:extLst>
          </p:cNvPr>
          <p:cNvSpPr/>
          <p:nvPr userDrawn="1"/>
        </p:nvSpPr>
        <p:spPr bwMode="hidden">
          <a:xfrm>
            <a:off x="0" y="36"/>
            <a:ext cx="3121085" cy="68579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20" name="Text Placeholder 19">
            <a:extLst>
              <a:ext uri="{FF2B5EF4-FFF2-40B4-BE49-F238E27FC236}">
                <a16:creationId xmlns:a16="http://schemas.microsoft.com/office/drawing/2014/main" id="{0AF97CD5-66AE-4EDA-8D23-A23D9D49A5AA}"/>
              </a:ext>
            </a:extLst>
          </p:cNvPr>
          <p:cNvSpPr>
            <a:spLocks noGrp="1"/>
          </p:cNvSpPr>
          <p:nvPr>
            <p:ph type="body" sz="quarter" idx="15" hasCustomPrompt="1"/>
          </p:nvPr>
        </p:nvSpPr>
        <p:spPr>
          <a:xfrm>
            <a:off x="3560107" y="475488"/>
            <a:ext cx="2464442" cy="792162"/>
          </a:xfrm>
        </p:spPr>
        <p:txBody>
          <a:bodyPr anchor="t"/>
          <a:lstStyle>
            <a:lvl1pPr marL="0" indent="0">
              <a:lnSpc>
                <a:spcPct val="95000"/>
              </a:lnSpc>
              <a:spcBef>
                <a:spcPts val="0"/>
              </a:spcBef>
              <a:buNone/>
              <a:defRPr sz="2400" b="0">
                <a:solidFill>
                  <a:schemeClr val="tx1"/>
                </a:solidFill>
                <a:latin typeface="+mj-lt"/>
              </a:defRPr>
            </a:lvl1pPr>
            <a:lvl2pPr marL="338328" indent="0">
              <a:buNone/>
              <a:defRPr/>
            </a:lvl2pPr>
            <a:lvl3pPr marL="685800" indent="0">
              <a:buNone/>
              <a:defRPr/>
            </a:lvl3pPr>
            <a:lvl4pPr marL="1014984" indent="0">
              <a:buNone/>
              <a:defRPr/>
            </a:lvl4pPr>
            <a:lvl5pPr marL="1380744" indent="0">
              <a:buNone/>
              <a:defRPr/>
            </a:lvl5pPr>
          </a:lstStyle>
          <a:p>
            <a:pPr lvl="0"/>
            <a:r>
              <a:rPr lang="en-CA" noProof="0"/>
              <a:t>Title here</a:t>
            </a:r>
          </a:p>
        </p:txBody>
      </p:sp>
      <p:sp>
        <p:nvSpPr>
          <p:cNvPr id="2" name="Title 1"/>
          <p:cNvSpPr>
            <a:spLocks noGrp="1"/>
          </p:cNvSpPr>
          <p:nvPr>
            <p:ph type="title" hasCustomPrompt="1"/>
          </p:nvPr>
        </p:nvSpPr>
        <p:spPr>
          <a:xfrm>
            <a:off x="466464" y="463844"/>
            <a:ext cx="2425961" cy="3401475"/>
          </a:xfrm>
        </p:spPr>
        <p:txBody>
          <a:bodyPr anchor="t">
            <a:noAutofit/>
          </a:bodyPr>
          <a:lstStyle>
            <a:lvl1pPr>
              <a:lnSpc>
                <a:spcPct val="95000"/>
              </a:lnSpc>
              <a:spcBef>
                <a:spcPts val="0"/>
              </a:spcBef>
              <a:defRPr sz="3200" baseline="0">
                <a:solidFill>
                  <a:schemeClr val="bg1"/>
                </a:solidFill>
              </a:defRPr>
            </a:lvl1pPr>
          </a:lstStyle>
          <a:p>
            <a:r>
              <a:rPr lang="en-CA" noProof="0"/>
              <a:t>Title </a:t>
            </a:r>
            <a:br>
              <a:rPr lang="en-CA" noProof="0"/>
            </a:br>
            <a:r>
              <a:rPr lang="en-CA" noProof="0"/>
              <a:t>of slide</a:t>
            </a:r>
          </a:p>
        </p:txBody>
      </p:sp>
      <p:sp>
        <p:nvSpPr>
          <p:cNvPr id="4" name="Date Placeholder 3"/>
          <p:cNvSpPr>
            <a:spLocks noGrp="1"/>
          </p:cNvSpPr>
          <p:nvPr>
            <p:ph type="dt" sz="half" idx="10"/>
          </p:nvPr>
        </p:nvSpPr>
        <p:spPr>
          <a:xfrm>
            <a:off x="11743953" y="7010398"/>
            <a:ext cx="448047" cy="45720"/>
          </a:xfrm>
        </p:spPr>
        <p:txBody>
          <a:bodyPr/>
          <a:lstStyle/>
          <a:p>
            <a:fld id="{2225BEF7-362C-47A2-99CE-F92BC52601A4}" type="datetime4">
              <a:rPr lang="en-CA" smtClean="0"/>
              <a:t>August 23, 2024</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a:xfrm>
            <a:off x="11452976" y="6399283"/>
            <a:ext cx="283293" cy="175694"/>
          </a:xfrm>
        </p:spPr>
        <p:txBody>
          <a:bodyPr/>
          <a:lstStyle/>
          <a:p>
            <a:fld id="{BB333B34-C87C-402E-ABB0-13B7C9DEBBC4}" type="slidenum">
              <a:rPr/>
              <a:t>‹#›</a:t>
            </a:fld>
            <a:endParaRPr/>
          </a:p>
        </p:txBody>
      </p:sp>
      <p:sp>
        <p:nvSpPr>
          <p:cNvPr id="14" name="Text Placeholder 19">
            <a:extLst>
              <a:ext uri="{FF2B5EF4-FFF2-40B4-BE49-F238E27FC236}">
                <a16:creationId xmlns:a16="http://schemas.microsoft.com/office/drawing/2014/main" id="{A51932F0-EBB7-48D2-9591-40F3F9E75737}"/>
              </a:ext>
            </a:extLst>
          </p:cNvPr>
          <p:cNvSpPr>
            <a:spLocks noGrp="1"/>
          </p:cNvSpPr>
          <p:nvPr>
            <p:ph type="body" sz="quarter" idx="20" hasCustomPrompt="1"/>
          </p:nvPr>
        </p:nvSpPr>
        <p:spPr>
          <a:xfrm>
            <a:off x="6535017" y="475488"/>
            <a:ext cx="5208426" cy="792162"/>
          </a:xfrm>
        </p:spPr>
        <p:txBody>
          <a:bodyPr anchor="t"/>
          <a:lstStyle>
            <a:lvl1pPr marL="0" indent="0">
              <a:lnSpc>
                <a:spcPct val="95000"/>
              </a:lnSpc>
              <a:spcBef>
                <a:spcPts val="0"/>
              </a:spcBef>
              <a:buNone/>
              <a:defRPr sz="2400" b="0">
                <a:latin typeface="+mj-lt"/>
              </a:defRPr>
            </a:lvl1pPr>
            <a:lvl2pPr marL="338328" indent="0">
              <a:buNone/>
              <a:defRPr/>
            </a:lvl2pPr>
            <a:lvl3pPr marL="685800" indent="0">
              <a:buNone/>
              <a:defRPr/>
            </a:lvl3pPr>
            <a:lvl4pPr marL="1014984" indent="0">
              <a:buNone/>
              <a:defRPr/>
            </a:lvl4pPr>
            <a:lvl5pPr marL="1380744" indent="0">
              <a:buNone/>
              <a:defRPr/>
            </a:lvl5pPr>
          </a:lstStyle>
          <a:p>
            <a:pPr lvl="0"/>
            <a:r>
              <a:rPr lang="en-CA" noProof="0"/>
              <a:t>Optional title</a:t>
            </a:r>
          </a:p>
        </p:txBody>
      </p:sp>
      <p:sp>
        <p:nvSpPr>
          <p:cNvPr id="10" name="Text Placeholder 9">
            <a:extLst>
              <a:ext uri="{FF2B5EF4-FFF2-40B4-BE49-F238E27FC236}">
                <a16:creationId xmlns:a16="http://schemas.microsoft.com/office/drawing/2014/main" id="{86456917-5A0D-4B01-9F9A-CC2545886632}"/>
              </a:ext>
            </a:extLst>
          </p:cNvPr>
          <p:cNvSpPr>
            <a:spLocks noGrp="1"/>
          </p:cNvSpPr>
          <p:nvPr>
            <p:ph type="body" sz="quarter" idx="21" hasCustomPrompt="1"/>
          </p:nvPr>
        </p:nvSpPr>
        <p:spPr>
          <a:xfrm>
            <a:off x="3560107" y="1435608"/>
            <a:ext cx="2464442" cy="4597721"/>
          </a:xfrm>
        </p:spPr>
        <p:txBody>
          <a:bodyPr/>
          <a:lstStyle>
            <a:lvl1pPr>
              <a:spcBef>
                <a:spcPts val="600"/>
              </a:spcBef>
              <a:defRPr sz="1400"/>
            </a:lvl1pPr>
            <a:lvl2pPr>
              <a:spcBef>
                <a:spcPts val="600"/>
              </a:spcBef>
              <a:defRPr sz="1400"/>
            </a:lvl2pPr>
            <a:lvl3pPr>
              <a:spcBef>
                <a:spcPts val="600"/>
              </a:spcBef>
              <a:defRPr sz="1400"/>
            </a:lvl3pPr>
            <a:lvl4pPr>
              <a:spcBef>
                <a:spcPts val="600"/>
              </a:spcBef>
              <a:defRPr sz="1400"/>
            </a:lvl4pPr>
            <a:lvl5pPr>
              <a:spcBef>
                <a:spcPts val="600"/>
              </a:spcBef>
              <a:defRPr sz="1400"/>
            </a:lvl5pPr>
            <a:lvl6pPr>
              <a:spcBef>
                <a:spcPts val="600"/>
              </a:spcBef>
              <a:defRPr sz="1400"/>
            </a:lvl6pPr>
            <a:lvl7pPr>
              <a:spcBef>
                <a:spcPts val="600"/>
              </a:spcBef>
              <a:defRPr sz="1400"/>
            </a:lvl7pPr>
            <a:lvl8pPr>
              <a:spcBef>
                <a:spcPts val="600"/>
              </a:spcBef>
              <a:defRPr sz="1400"/>
            </a:lvl8pPr>
            <a:lvl9pPr>
              <a:spcBef>
                <a:spcPts val="600"/>
              </a:spcBef>
              <a:defRPr sz="1400"/>
            </a:lvl9pPr>
          </a:lstStyle>
          <a:p>
            <a:pPr lvl="0"/>
            <a:r>
              <a:rPr lang="en-CA" noProof="0"/>
              <a:t>Click to add body copy</a:t>
            </a:r>
          </a:p>
          <a:p>
            <a:pPr lvl="1"/>
            <a:r>
              <a:rPr lang="en-CA" noProof="0"/>
              <a:t>Second level</a:t>
            </a:r>
          </a:p>
          <a:p>
            <a:pPr lvl="2"/>
            <a:r>
              <a:rPr lang="en-CA" noProof="0"/>
              <a:t>Third level</a:t>
            </a:r>
          </a:p>
          <a:p>
            <a:pPr lvl="3"/>
            <a:r>
              <a:rPr lang="en-CA" noProof="0"/>
              <a:t>Fourth level</a:t>
            </a:r>
          </a:p>
          <a:p>
            <a:pPr lvl="4"/>
            <a:r>
              <a:rPr lang="en-CA" noProof="0"/>
              <a:t>Fifth level</a:t>
            </a:r>
          </a:p>
          <a:p>
            <a:pPr lvl="5"/>
            <a:r>
              <a:rPr lang="en-CA" noProof="0"/>
              <a:t>Sixth level</a:t>
            </a:r>
          </a:p>
          <a:p>
            <a:pPr lvl="6"/>
            <a:r>
              <a:rPr lang="en-CA" noProof="0"/>
              <a:t>Seventh level</a:t>
            </a:r>
          </a:p>
          <a:p>
            <a:pPr lvl="7"/>
            <a:r>
              <a:rPr lang="en-CA" noProof="0"/>
              <a:t>Eighth level</a:t>
            </a:r>
          </a:p>
          <a:p>
            <a:pPr lvl="8"/>
            <a:r>
              <a:rPr lang="en-CA" noProof="0"/>
              <a:t>Ninth level</a:t>
            </a:r>
          </a:p>
        </p:txBody>
      </p:sp>
      <p:sp>
        <p:nvSpPr>
          <p:cNvPr id="15" name="Content Placeholder 14">
            <a:extLst>
              <a:ext uri="{FF2B5EF4-FFF2-40B4-BE49-F238E27FC236}">
                <a16:creationId xmlns:a16="http://schemas.microsoft.com/office/drawing/2014/main" id="{50063603-5807-4630-8EB7-C1EBC7302DA8}"/>
              </a:ext>
            </a:extLst>
          </p:cNvPr>
          <p:cNvSpPr>
            <a:spLocks noGrp="1"/>
          </p:cNvSpPr>
          <p:nvPr>
            <p:ph sz="quarter" idx="22" hasCustomPrompt="1"/>
          </p:nvPr>
        </p:nvSpPr>
        <p:spPr>
          <a:xfrm>
            <a:off x="6535018" y="1435608"/>
            <a:ext cx="5208936" cy="4597721"/>
          </a:xfrm>
        </p:spPr>
        <p:txBody>
          <a:bodyPr/>
          <a:lstStyle>
            <a:lvl1pPr>
              <a:spcBef>
                <a:spcPts val="600"/>
              </a:spcBef>
              <a:defRPr sz="1400"/>
            </a:lvl1pPr>
            <a:lvl2pPr>
              <a:spcBef>
                <a:spcPts val="600"/>
              </a:spcBef>
              <a:defRPr sz="1400"/>
            </a:lvl2pPr>
            <a:lvl3pPr>
              <a:spcBef>
                <a:spcPts val="600"/>
              </a:spcBef>
              <a:defRPr sz="1400"/>
            </a:lvl3pPr>
            <a:lvl4pPr>
              <a:spcBef>
                <a:spcPts val="600"/>
              </a:spcBef>
              <a:defRPr sz="1400"/>
            </a:lvl4pPr>
            <a:lvl5pPr>
              <a:spcBef>
                <a:spcPts val="600"/>
              </a:spcBef>
              <a:defRPr sz="1400"/>
            </a:lvl5pPr>
            <a:lvl6pPr>
              <a:spcBef>
                <a:spcPts val="600"/>
              </a:spcBef>
              <a:defRPr sz="1400"/>
            </a:lvl6pPr>
            <a:lvl7pPr>
              <a:spcBef>
                <a:spcPts val="600"/>
              </a:spcBef>
              <a:defRPr sz="1400"/>
            </a:lvl7pPr>
            <a:lvl8pPr>
              <a:spcBef>
                <a:spcPts val="600"/>
              </a:spcBef>
              <a:defRPr sz="1400"/>
            </a:lvl8pPr>
            <a:lvl9pPr>
              <a:spcBef>
                <a:spcPts val="600"/>
              </a:spcBef>
              <a:defRPr sz="1400"/>
            </a:lvl9pPr>
          </a:lstStyle>
          <a:p>
            <a:pPr lvl="0"/>
            <a:r>
              <a:rPr lang="en-CA" noProof="0"/>
              <a:t>Add body copy or click icon for other content options</a:t>
            </a:r>
          </a:p>
          <a:p>
            <a:pPr lvl="1"/>
            <a:r>
              <a:rPr lang="en-CA" noProof="0"/>
              <a:t>Second level</a:t>
            </a:r>
          </a:p>
          <a:p>
            <a:pPr lvl="2"/>
            <a:r>
              <a:rPr lang="en-CA" noProof="0"/>
              <a:t>Third level</a:t>
            </a:r>
          </a:p>
          <a:p>
            <a:pPr lvl="3"/>
            <a:r>
              <a:rPr lang="en-CA" noProof="0"/>
              <a:t>Fourth level</a:t>
            </a:r>
          </a:p>
          <a:p>
            <a:pPr lvl="4"/>
            <a:r>
              <a:rPr lang="en-CA" noProof="0"/>
              <a:t>Fifth level</a:t>
            </a:r>
          </a:p>
          <a:p>
            <a:pPr lvl="5"/>
            <a:r>
              <a:rPr lang="en-CA" noProof="0"/>
              <a:t>Sixth level</a:t>
            </a:r>
          </a:p>
          <a:p>
            <a:pPr lvl="6"/>
            <a:r>
              <a:rPr lang="en-CA" noProof="0"/>
              <a:t>Seventh level</a:t>
            </a:r>
          </a:p>
          <a:p>
            <a:pPr lvl="7"/>
            <a:r>
              <a:rPr lang="en-CA" noProof="0"/>
              <a:t>Eighth level</a:t>
            </a:r>
          </a:p>
          <a:p>
            <a:pPr lvl="8"/>
            <a:r>
              <a:rPr lang="en-CA" noProof="0"/>
              <a:t>Ninth level</a:t>
            </a:r>
          </a:p>
        </p:txBody>
      </p:sp>
      <p:pic>
        <p:nvPicPr>
          <p:cNvPr id="3" name="Graphic 2">
            <a:extLst>
              <a:ext uri="{FF2B5EF4-FFF2-40B4-BE49-F238E27FC236}">
                <a16:creationId xmlns:a16="http://schemas.microsoft.com/office/drawing/2014/main" id="{22A2F486-1EEC-4F40-A1A8-140B718D020E}"/>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6893" b="19384"/>
          <a:stretch/>
        </p:blipFill>
        <p:spPr bwMode="black">
          <a:xfrm>
            <a:off x="224445" y="6211342"/>
            <a:ext cx="1755175" cy="561677"/>
          </a:xfrm>
          <a:prstGeom prst="rect">
            <a:avLst/>
          </a:prstGeom>
        </p:spPr>
      </p:pic>
    </p:spTree>
    <p:extLst>
      <p:ext uri="{BB962C8B-B14F-4D97-AF65-F5344CB8AC3E}">
        <p14:creationId xmlns:p14="http://schemas.microsoft.com/office/powerpoint/2010/main" val="1427170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E66896-6C98-4CA5-8352-966F1C5B8B94}" type="datetime4">
              <a:rPr lang="en-CA" smtClean="0"/>
              <a:t>August 23, 2024</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BB333B34-C87C-402E-ABB0-13B7C9DEBBC4}" type="slidenum">
              <a:rPr/>
              <a:t>‹#›</a:t>
            </a:fld>
            <a:endParaRPr/>
          </a:p>
        </p:txBody>
      </p:sp>
    </p:spTree>
    <p:extLst>
      <p:ext uri="{BB962C8B-B14F-4D97-AF65-F5344CB8AC3E}">
        <p14:creationId xmlns:p14="http://schemas.microsoft.com/office/powerpoint/2010/main" val="734544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bg1"/>
                </a:solidFill>
              </a:defRPr>
            </a:lvl1pPr>
          </a:lstStyle>
          <a:p>
            <a:fld id="{B2C3B442-1249-4FC3-83EE-3BA61C9623C1}" type="datetime4">
              <a:rPr lang="en-CA" smtClean="0"/>
              <a:t>August 23, 2024</a:t>
            </a:fld>
            <a:endParaRPr lang="en-US"/>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lvl1pPr>
              <a:defRPr>
                <a:solidFill>
                  <a:schemeClr val="tx1"/>
                </a:solidFill>
              </a:defRPr>
            </a:lvl1pPr>
          </a:lstStyle>
          <a:p>
            <a:fld id="{BB333B34-C87C-402E-ABB0-13B7C9DEBBC4}" type="slidenum">
              <a:rPr lang="en-CA" smtClean="0"/>
              <a:pPr/>
              <a:t>‹#›</a:t>
            </a:fld>
            <a:endParaRPr lang="en-CA"/>
          </a:p>
        </p:txBody>
      </p:sp>
      <p:pic>
        <p:nvPicPr>
          <p:cNvPr id="2" name="Graphic 1">
            <a:extLst>
              <a:ext uri="{FF2B5EF4-FFF2-40B4-BE49-F238E27FC236}">
                <a16:creationId xmlns:a16="http://schemas.microsoft.com/office/drawing/2014/main" id="{169A1C28-0D92-4516-90F6-F3E9BC6B72B2}"/>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1931" t="24570" r="11885" b="24344"/>
          <a:stretch/>
        </p:blipFill>
        <p:spPr bwMode="black">
          <a:xfrm>
            <a:off x="3462951" y="2542309"/>
            <a:ext cx="5266100" cy="1773382"/>
          </a:xfrm>
          <a:prstGeom prst="rect">
            <a:avLst/>
          </a:prstGeom>
        </p:spPr>
      </p:pic>
    </p:spTree>
    <p:extLst>
      <p:ext uri="{BB962C8B-B14F-4D97-AF65-F5344CB8AC3E}">
        <p14:creationId xmlns:p14="http://schemas.microsoft.com/office/powerpoint/2010/main" val="2753868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Getting starte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9911C52-8BD4-4F0D-866B-C996C90A70C0}"/>
              </a:ext>
            </a:extLst>
          </p:cNvPr>
          <p:cNvSpPr/>
          <p:nvPr userDrawn="1"/>
        </p:nvSpPr>
        <p:spPr>
          <a:xfrm>
            <a:off x="373264" y="1612907"/>
            <a:ext cx="11370689" cy="3608680"/>
          </a:xfrm>
          <a:prstGeom prst="rect">
            <a:avLst/>
          </a:prstGeom>
        </p:spPr>
        <p:txBody>
          <a:bodyPr wrap="square">
            <a:spAutoFit/>
          </a:bodyPr>
          <a:lstStyle/>
          <a:p>
            <a:pPr marL="0" marR="0" lvl="0" indent="0" algn="l" defTabSz="914400" rtl="0" eaLnBrk="1" fontAlgn="auto" latinLnBrk="0" hangingPunct="1">
              <a:lnSpc>
                <a:spcPct val="95000"/>
              </a:lnSpc>
              <a:spcBef>
                <a:spcPts val="12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prstClr val="black"/>
                </a:solidFill>
                <a:effectLst/>
                <a:uLnTx/>
                <a:uFillTx/>
                <a:latin typeface="+mn-lt"/>
                <a:ea typeface="+mn-ea"/>
                <a:cs typeface="+mn-cs"/>
              </a:rPr>
              <a:t>A few recommendations: </a:t>
            </a:r>
          </a:p>
          <a:p>
            <a:pPr marL="228600" marR="0" lvl="0" indent="-228600" algn="l" defTabSz="914400" rtl="0" eaLnBrk="1" fontAlgn="auto" latinLnBrk="0" hangingPunct="1">
              <a:lnSpc>
                <a:spcPct val="95000"/>
              </a:lnSpc>
              <a:spcBef>
                <a:spcPts val="1200"/>
              </a:spcBef>
              <a:spcAft>
                <a:spcPts val="0"/>
              </a:spcAft>
              <a:buClrTx/>
              <a:buSzPct val="115000"/>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mn-lt"/>
                <a:ea typeface="+mn-ea"/>
                <a:cs typeface="+mn-cs"/>
              </a:rPr>
              <a:t>Sample slides are included to help you get started. You can edit these sample slides or insert new slides, however it is recommended </a:t>
            </a:r>
            <a:br>
              <a:rPr kumimoji="0" lang="en-US" sz="1400" b="0" i="0" u="none" strike="noStrike" kern="1200" cap="none" spc="0" normalizeH="0" baseline="0" noProof="0" dirty="0">
                <a:ln>
                  <a:noFill/>
                </a:ln>
                <a:solidFill>
                  <a:prstClr val="black"/>
                </a:solidFill>
                <a:effectLst/>
                <a:uLnTx/>
                <a:uFillTx/>
                <a:latin typeface="+mn-lt"/>
                <a:ea typeface="+mn-ea"/>
                <a:cs typeface="+mn-cs"/>
              </a:rPr>
            </a:br>
            <a:r>
              <a:rPr kumimoji="0" lang="en-US" sz="1400" b="0" i="0" u="none" strike="noStrike" kern="1200" cap="none" spc="0" normalizeH="0" baseline="0" noProof="0" dirty="0">
                <a:ln>
                  <a:noFill/>
                </a:ln>
                <a:solidFill>
                  <a:prstClr val="black"/>
                </a:solidFill>
                <a:effectLst/>
                <a:uLnTx/>
                <a:uFillTx/>
                <a:latin typeface="+mn-lt"/>
                <a:ea typeface="+mn-ea"/>
                <a:cs typeface="+mn-cs"/>
              </a:rPr>
              <a:t>you maintain a consistent title and finishing slide.</a:t>
            </a:r>
            <a:endParaRPr kumimoji="0" lang="en-US" sz="1400" b="0" i="0" u="none" strike="noStrike" kern="1200" cap="none" spc="0" normalizeH="0" baseline="0" noProof="0" dirty="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5000"/>
              </a:lnSpc>
              <a:spcBef>
                <a:spcPts val="1200"/>
              </a:spcBef>
              <a:spcAft>
                <a:spcPts val="0"/>
              </a:spcAft>
              <a:buClrTx/>
              <a:buSzPct val="115000"/>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mn-lt"/>
                <a:ea typeface="+mn-ea"/>
                <a:cs typeface="+mn-cs"/>
              </a:rPr>
              <a:t>Maintain the integrity of the key template features: Ensure consistency in locations and space around the logo, leverage the Manulife JH colour palette and Arial font, and use the icons and images that have been provided for you.</a:t>
            </a:r>
            <a:endParaRPr kumimoji="0" lang="en-US" sz="1400" b="0" i="0" u="none" strike="noStrike" kern="1200" cap="none" spc="0" normalizeH="0" baseline="0" noProof="0" dirty="0">
              <a:ln>
                <a:noFill/>
              </a:ln>
              <a:solidFill>
                <a:schemeClr val="bg1"/>
              </a:solidFill>
              <a:effectLst/>
              <a:uLnTx/>
              <a:uFillTx/>
              <a:latin typeface="Arial" panose="02020503040401060103" pitchFamily="18" charset="0"/>
              <a:ea typeface="+mn-ea"/>
              <a:cs typeface="+mn-cs"/>
            </a:endParaRPr>
          </a:p>
          <a:p>
            <a:pPr marL="228600" marR="0" lvl="0" indent="-228600" algn="l" defTabSz="914400" rtl="0" eaLnBrk="1" fontAlgn="auto" latinLnBrk="0" hangingPunct="1">
              <a:lnSpc>
                <a:spcPct val="100000"/>
              </a:lnSpc>
              <a:spcBef>
                <a:spcPts val="1200"/>
              </a:spcBef>
              <a:spcAft>
                <a:spcPts val="0"/>
              </a:spcAft>
              <a:buClrTx/>
              <a:buSzPct val="100000"/>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endParaRPr kumimoji="0" lang="en-US" sz="3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kumimoji="0" lang="en-US" sz="1400" b="1" i="0" u="none" strike="noStrike" kern="1200" cap="none" spc="0" normalizeH="0" baseline="0" noProof="0" dirty="0">
                <a:ln>
                  <a:noFill/>
                </a:ln>
                <a:solidFill>
                  <a:prstClr val="black"/>
                </a:solidFill>
                <a:effectLst/>
                <a:uLnTx/>
                <a:uFillTx/>
                <a:latin typeface="+mn-lt"/>
                <a:ea typeface="+mn-ea"/>
                <a:cs typeface="+mn-cs"/>
              </a:rPr>
              <a:t>If you have any questions or concerns, please email us at brand@manulife.com.</a:t>
            </a:r>
          </a:p>
          <a:p>
            <a:pPr marL="228600" marR="0" lvl="0" indent="-228600" algn="l" defTabSz="914400" rtl="0" eaLnBrk="1" fontAlgn="auto" latinLnBrk="0" hangingPunct="1">
              <a:lnSpc>
                <a:spcPct val="100000"/>
              </a:lnSpc>
              <a:spcBef>
                <a:spcPts val="1200"/>
              </a:spcBef>
              <a:spcAft>
                <a:spcPts val="0"/>
              </a:spcAft>
              <a:buClrTx/>
              <a:buSzPct val="100000"/>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mn-lt"/>
              <a:ea typeface="+mn-ea"/>
              <a:cs typeface="+mn-cs"/>
            </a:endParaRPr>
          </a:p>
        </p:txBody>
      </p:sp>
      <p:sp>
        <p:nvSpPr>
          <p:cNvPr id="15" name="Rectangle 14">
            <a:extLst>
              <a:ext uri="{FF2B5EF4-FFF2-40B4-BE49-F238E27FC236}">
                <a16:creationId xmlns:a16="http://schemas.microsoft.com/office/drawing/2014/main" id="{11E92F06-F4FB-4621-9169-B57FD0A41EED}"/>
              </a:ext>
            </a:extLst>
          </p:cNvPr>
          <p:cNvSpPr/>
          <p:nvPr userDrawn="1"/>
        </p:nvSpPr>
        <p:spPr>
          <a:xfrm>
            <a:off x="381812" y="950979"/>
            <a:ext cx="11343725" cy="461665"/>
          </a:xfrm>
          <a:prstGeom prst="rect">
            <a:avLst/>
          </a:prstGeom>
        </p:spPr>
        <p:txBody>
          <a:bodyPr wrap="square">
            <a:spAutoFit/>
          </a:bodyPr>
          <a:lstStyle/>
          <a:p>
            <a:r>
              <a:rPr kumimoji="0" lang="en-US" sz="2400" b="1" i="0" u="none" strike="noStrike" kern="1200" cap="none" spc="0" normalizeH="0" baseline="0" noProof="0" dirty="0">
                <a:ln>
                  <a:noFill/>
                </a:ln>
                <a:solidFill>
                  <a:prstClr val="black"/>
                </a:solidFill>
                <a:effectLst/>
                <a:uLnTx/>
                <a:uFillTx/>
                <a:latin typeface="+mn-lt"/>
                <a:ea typeface="+mj-ea"/>
                <a:cs typeface="+mj-cs"/>
              </a:rPr>
              <a:t>Getting Started – </a:t>
            </a:r>
            <a:r>
              <a:rPr kumimoji="0" lang="en-US" sz="2400" b="1" i="0" u="none" strike="noStrike" kern="1200" cap="none" spc="0" normalizeH="0" baseline="0" noProof="0" dirty="0">
                <a:ln>
                  <a:noFill/>
                </a:ln>
                <a:solidFill>
                  <a:prstClr val="black"/>
                </a:solidFill>
                <a:effectLst/>
                <a:uLnTx/>
                <a:uFillTx/>
                <a:latin typeface="+mn-lt"/>
                <a:ea typeface="+mn-ea"/>
                <a:cs typeface="+mn-cs"/>
              </a:rPr>
              <a:t>Official John Hancock Template</a:t>
            </a:r>
            <a:endParaRPr lang="en-CA" sz="1800" dirty="0"/>
          </a:p>
        </p:txBody>
      </p:sp>
      <p:sp>
        <p:nvSpPr>
          <p:cNvPr id="2" name="Date Placeholder 1"/>
          <p:cNvSpPr>
            <a:spLocks noGrp="1"/>
          </p:cNvSpPr>
          <p:nvPr userDrawn="1">
            <p:ph type="dt" sz="half" idx="10"/>
          </p:nvPr>
        </p:nvSpPr>
        <p:spPr/>
        <p:txBody>
          <a:bodyPr/>
          <a:lstStyle/>
          <a:p>
            <a:fld id="{61A4BEF5-9A05-4D20-83E5-233E87403DC0}" type="datetime4">
              <a:rPr lang="en-CA" smtClean="0"/>
              <a:t>August 23, 2024</a:t>
            </a:fld>
            <a:endParaRPr/>
          </a:p>
        </p:txBody>
      </p:sp>
      <p:sp>
        <p:nvSpPr>
          <p:cNvPr id="3" name="Footer Placeholder 2"/>
          <p:cNvSpPr>
            <a:spLocks noGrp="1"/>
          </p:cNvSpPr>
          <p:nvPr userDrawn="1">
            <p:ph type="ftr" sz="quarter" idx="11"/>
          </p:nvPr>
        </p:nvSpPr>
        <p:spPr/>
        <p:txBody>
          <a:bodyPr/>
          <a:lstStyle/>
          <a:p>
            <a:endParaRPr/>
          </a:p>
        </p:txBody>
      </p:sp>
      <p:sp>
        <p:nvSpPr>
          <p:cNvPr id="4" name="Slide Number Placeholder 3"/>
          <p:cNvSpPr>
            <a:spLocks noGrp="1"/>
          </p:cNvSpPr>
          <p:nvPr userDrawn="1">
            <p:ph type="sldNum" sz="quarter" idx="12"/>
          </p:nvPr>
        </p:nvSpPr>
        <p:spPr/>
        <p:txBody>
          <a:bodyPr/>
          <a:lstStyle/>
          <a:p>
            <a:fld id="{BB333B34-C87C-402E-ABB0-13B7C9DEBBC4}" type="slidenum">
              <a:rPr/>
              <a:t>‹#›</a:t>
            </a:fld>
            <a:endParaRPr/>
          </a:p>
        </p:txBody>
      </p:sp>
      <p:sp>
        <p:nvSpPr>
          <p:cNvPr id="9" name="Rectangle 8">
            <a:extLst>
              <a:ext uri="{FF2B5EF4-FFF2-40B4-BE49-F238E27FC236}">
                <a16:creationId xmlns:a16="http://schemas.microsoft.com/office/drawing/2014/main" id="{A153B09A-151F-464A-973F-FF30F816F5E8}"/>
              </a:ext>
            </a:extLst>
          </p:cNvPr>
          <p:cNvSpPr/>
          <p:nvPr userDrawn="1"/>
        </p:nvSpPr>
        <p:spPr>
          <a:xfrm>
            <a:off x="455732" y="362062"/>
            <a:ext cx="2637627" cy="246221"/>
          </a:xfrm>
          <a:prstGeom prst="rect">
            <a:avLst/>
          </a:prstGeom>
        </p:spPr>
        <p:txBody>
          <a:bodyPr wrap="none" lIns="0" rIns="0">
            <a:spAutoFit/>
          </a:bodyPr>
          <a:lstStyle/>
          <a:p>
            <a:r>
              <a:rPr lang="en-US" sz="1000" dirty="0">
                <a:latin typeface="+mn-lt"/>
              </a:rPr>
              <a:t>For use with Microsoft Office PowerPoint 365</a:t>
            </a:r>
            <a:endParaRPr lang="en-US" sz="1000" dirty="0">
              <a:solidFill>
                <a:schemeClr val="bg1"/>
              </a:solidFill>
              <a:latin typeface="+mn-lt"/>
            </a:endParaRPr>
          </a:p>
        </p:txBody>
      </p:sp>
      <p:pic>
        <p:nvPicPr>
          <p:cNvPr id="34" name="Picture 33">
            <a:extLst>
              <a:ext uri="{FF2B5EF4-FFF2-40B4-BE49-F238E27FC236}">
                <a16:creationId xmlns:a16="http://schemas.microsoft.com/office/drawing/2014/main" id="{D56496BF-724D-4668-844A-47D300C64DC3}"/>
              </a:ext>
            </a:extLst>
          </p:cNvPr>
          <p:cNvPicPr>
            <a:picLocks noChangeAspect="1"/>
          </p:cNvPicPr>
          <p:nvPr userDrawn="1"/>
        </p:nvPicPr>
        <p:blipFill>
          <a:blip r:embed="rId2"/>
          <a:stretch>
            <a:fillRect/>
          </a:stretch>
        </p:blipFill>
        <p:spPr>
          <a:xfrm>
            <a:off x="9894396" y="4433149"/>
            <a:ext cx="1484672" cy="835200"/>
          </a:xfrm>
          <a:prstGeom prst="rect">
            <a:avLst/>
          </a:prstGeom>
          <a:ln w="3175">
            <a:solidFill>
              <a:schemeClr val="bg2"/>
            </a:solidFill>
          </a:ln>
        </p:spPr>
      </p:pic>
      <p:pic>
        <p:nvPicPr>
          <p:cNvPr id="36" name="Picture 35">
            <a:extLst>
              <a:ext uri="{FF2B5EF4-FFF2-40B4-BE49-F238E27FC236}">
                <a16:creationId xmlns:a16="http://schemas.microsoft.com/office/drawing/2014/main" id="{37021351-CC24-4430-9D0C-9D4DD8DBE0E4}"/>
              </a:ext>
            </a:extLst>
          </p:cNvPr>
          <p:cNvPicPr>
            <a:picLocks noChangeAspect="1"/>
          </p:cNvPicPr>
          <p:nvPr userDrawn="1"/>
        </p:nvPicPr>
        <p:blipFill>
          <a:blip r:embed="rId3"/>
          <a:stretch>
            <a:fillRect/>
          </a:stretch>
        </p:blipFill>
        <p:spPr>
          <a:xfrm>
            <a:off x="9417419" y="4790318"/>
            <a:ext cx="1484672" cy="835200"/>
          </a:xfrm>
          <a:prstGeom prst="rect">
            <a:avLst/>
          </a:prstGeom>
          <a:ln w="3175">
            <a:solidFill>
              <a:schemeClr val="bg2"/>
            </a:solidFill>
          </a:ln>
        </p:spPr>
      </p:pic>
      <p:pic>
        <p:nvPicPr>
          <p:cNvPr id="38" name="Picture 37">
            <a:extLst>
              <a:ext uri="{FF2B5EF4-FFF2-40B4-BE49-F238E27FC236}">
                <a16:creationId xmlns:a16="http://schemas.microsoft.com/office/drawing/2014/main" id="{32ECA6D8-02CF-413D-9795-2B8C718EB80A}"/>
              </a:ext>
            </a:extLst>
          </p:cNvPr>
          <p:cNvPicPr>
            <a:picLocks noChangeAspect="1"/>
          </p:cNvPicPr>
          <p:nvPr userDrawn="1"/>
        </p:nvPicPr>
        <p:blipFill>
          <a:blip r:embed="rId4"/>
          <a:stretch>
            <a:fillRect/>
          </a:stretch>
        </p:blipFill>
        <p:spPr>
          <a:xfrm>
            <a:off x="8939631" y="5120240"/>
            <a:ext cx="1484672" cy="835200"/>
          </a:xfrm>
          <a:prstGeom prst="rect">
            <a:avLst/>
          </a:prstGeom>
          <a:ln w="3175">
            <a:solidFill>
              <a:schemeClr val="bg2"/>
            </a:solidFill>
          </a:ln>
        </p:spPr>
      </p:pic>
      <p:pic>
        <p:nvPicPr>
          <p:cNvPr id="40" name="Picture 39">
            <a:extLst>
              <a:ext uri="{FF2B5EF4-FFF2-40B4-BE49-F238E27FC236}">
                <a16:creationId xmlns:a16="http://schemas.microsoft.com/office/drawing/2014/main" id="{7E68E851-D483-4C0F-8526-6F613BE893EA}"/>
              </a:ext>
            </a:extLst>
          </p:cNvPr>
          <p:cNvPicPr>
            <a:picLocks noChangeAspect="1"/>
          </p:cNvPicPr>
          <p:nvPr userDrawn="1"/>
        </p:nvPicPr>
        <p:blipFill>
          <a:blip r:embed="rId5"/>
          <a:stretch>
            <a:fillRect/>
          </a:stretch>
        </p:blipFill>
        <p:spPr>
          <a:xfrm>
            <a:off x="8433215" y="5419441"/>
            <a:ext cx="1484672" cy="835200"/>
          </a:xfrm>
          <a:prstGeom prst="rect">
            <a:avLst/>
          </a:prstGeom>
          <a:ln w="3175">
            <a:solidFill>
              <a:schemeClr val="bg2"/>
            </a:solidFill>
          </a:ln>
        </p:spPr>
      </p:pic>
      <p:pic>
        <p:nvPicPr>
          <p:cNvPr id="42" name="Picture 41">
            <a:extLst>
              <a:ext uri="{FF2B5EF4-FFF2-40B4-BE49-F238E27FC236}">
                <a16:creationId xmlns:a16="http://schemas.microsoft.com/office/drawing/2014/main" id="{7A182851-85D9-414D-A399-92B859D2AB19}"/>
              </a:ext>
            </a:extLst>
          </p:cNvPr>
          <p:cNvPicPr>
            <a:picLocks noChangeAspect="1"/>
          </p:cNvPicPr>
          <p:nvPr userDrawn="1"/>
        </p:nvPicPr>
        <p:blipFill>
          <a:blip r:embed="rId6"/>
          <a:stretch>
            <a:fillRect/>
          </a:stretch>
        </p:blipFill>
        <p:spPr>
          <a:xfrm>
            <a:off x="9500333" y="3428473"/>
            <a:ext cx="1484672" cy="835200"/>
          </a:xfrm>
          <a:prstGeom prst="rect">
            <a:avLst/>
          </a:prstGeom>
          <a:ln w="3175">
            <a:solidFill>
              <a:schemeClr val="bg2"/>
            </a:solidFill>
          </a:ln>
        </p:spPr>
      </p:pic>
      <p:pic>
        <p:nvPicPr>
          <p:cNvPr id="44" name="Picture 43">
            <a:extLst>
              <a:ext uri="{FF2B5EF4-FFF2-40B4-BE49-F238E27FC236}">
                <a16:creationId xmlns:a16="http://schemas.microsoft.com/office/drawing/2014/main" id="{8E315982-5408-4C47-B11C-F918FE054AF5}"/>
              </a:ext>
            </a:extLst>
          </p:cNvPr>
          <p:cNvPicPr>
            <a:picLocks noChangeAspect="1"/>
          </p:cNvPicPr>
          <p:nvPr userDrawn="1"/>
        </p:nvPicPr>
        <p:blipFill>
          <a:blip r:embed="rId7"/>
          <a:stretch>
            <a:fillRect/>
          </a:stretch>
        </p:blipFill>
        <p:spPr>
          <a:xfrm>
            <a:off x="8957801" y="3726440"/>
            <a:ext cx="1484672" cy="835200"/>
          </a:xfrm>
          <a:prstGeom prst="rect">
            <a:avLst/>
          </a:prstGeom>
          <a:ln w="3175">
            <a:solidFill>
              <a:schemeClr val="bg2"/>
            </a:solidFill>
          </a:ln>
        </p:spPr>
      </p:pic>
      <p:pic>
        <p:nvPicPr>
          <p:cNvPr id="46" name="Picture 45">
            <a:extLst>
              <a:ext uri="{FF2B5EF4-FFF2-40B4-BE49-F238E27FC236}">
                <a16:creationId xmlns:a16="http://schemas.microsoft.com/office/drawing/2014/main" id="{FE128D2F-B6BD-4AE5-AB9E-A5B77635A892}"/>
              </a:ext>
            </a:extLst>
          </p:cNvPr>
          <p:cNvPicPr>
            <a:picLocks noChangeAspect="1"/>
          </p:cNvPicPr>
          <p:nvPr userDrawn="1"/>
        </p:nvPicPr>
        <p:blipFill>
          <a:blip r:embed="rId8"/>
          <a:stretch>
            <a:fillRect/>
          </a:stretch>
        </p:blipFill>
        <p:spPr>
          <a:xfrm>
            <a:off x="8522666" y="4070548"/>
            <a:ext cx="1484672" cy="835200"/>
          </a:xfrm>
          <a:prstGeom prst="rect">
            <a:avLst/>
          </a:prstGeom>
          <a:ln w="3175">
            <a:solidFill>
              <a:schemeClr val="bg2"/>
            </a:solidFill>
          </a:ln>
        </p:spPr>
      </p:pic>
      <p:pic>
        <p:nvPicPr>
          <p:cNvPr id="48" name="Picture 47">
            <a:extLst>
              <a:ext uri="{FF2B5EF4-FFF2-40B4-BE49-F238E27FC236}">
                <a16:creationId xmlns:a16="http://schemas.microsoft.com/office/drawing/2014/main" id="{C7C894C3-FB24-4F67-9FEC-8640C0FCB919}"/>
              </a:ext>
            </a:extLst>
          </p:cNvPr>
          <p:cNvPicPr>
            <a:picLocks noChangeAspect="1"/>
          </p:cNvPicPr>
          <p:nvPr userDrawn="1"/>
        </p:nvPicPr>
        <p:blipFill>
          <a:blip r:embed="rId9"/>
          <a:stretch>
            <a:fillRect/>
          </a:stretch>
        </p:blipFill>
        <p:spPr>
          <a:xfrm>
            <a:off x="8024545" y="4417458"/>
            <a:ext cx="1484672" cy="835200"/>
          </a:xfrm>
          <a:prstGeom prst="rect">
            <a:avLst/>
          </a:prstGeom>
          <a:ln w="3175">
            <a:solidFill>
              <a:schemeClr val="bg2"/>
            </a:solidFill>
          </a:ln>
        </p:spPr>
      </p:pic>
    </p:spTree>
    <p:extLst>
      <p:ext uri="{BB962C8B-B14F-4D97-AF65-F5344CB8AC3E}">
        <p14:creationId xmlns:p14="http://schemas.microsoft.com/office/powerpoint/2010/main" val="2913267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Getting started 2">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9911C52-8BD4-4F0D-866B-C996C90A70C0}"/>
              </a:ext>
            </a:extLst>
          </p:cNvPr>
          <p:cNvSpPr/>
          <p:nvPr userDrawn="1"/>
        </p:nvSpPr>
        <p:spPr>
          <a:xfrm>
            <a:off x="373264" y="1622706"/>
            <a:ext cx="5371003" cy="1372683"/>
          </a:xfrm>
          <a:prstGeom prst="rect">
            <a:avLst/>
          </a:prstGeom>
        </p:spPr>
        <p:txBody>
          <a:bodyPr wrap="square">
            <a:spAutoFit/>
          </a:bodyPr>
          <a:lstStyle/>
          <a:p>
            <a:pPr marL="0" indent="0">
              <a:lnSpc>
                <a:spcPct val="95000"/>
              </a:lnSpc>
              <a:spcBef>
                <a:spcPts val="1200"/>
              </a:spcBef>
              <a:buNone/>
            </a:pPr>
            <a:r>
              <a:rPr lang="en-US" sz="1400" b="1" dirty="0"/>
              <a:t>To insert a new slide</a:t>
            </a:r>
          </a:p>
          <a:p>
            <a:pPr marL="228600" marR="0" lvl="0" indent="-228600" algn="l" defTabSz="914400" rtl="0" eaLnBrk="1" fontAlgn="auto" latinLnBrk="0" hangingPunct="1">
              <a:lnSpc>
                <a:spcPct val="95000"/>
              </a:lnSpc>
              <a:spcBef>
                <a:spcPts val="1200"/>
              </a:spcBef>
              <a:spcAft>
                <a:spcPts val="0"/>
              </a:spcAft>
              <a:buClrTx/>
              <a:buSzPct val="115000"/>
              <a:buFont typeface="Arial" panose="020B0604020202020204" pitchFamily="34" charset="0"/>
              <a:buChar char="•"/>
              <a:tabLst/>
              <a:defRPr/>
            </a:pPr>
            <a:r>
              <a:rPr kumimoji="0" lang="en-US" sz="1400" b="0" i="0" u="none" strike="noStrike" kern="1200" cap="none" spc="0" normalizeH="0" baseline="0" dirty="0">
                <a:ln>
                  <a:noFill/>
                </a:ln>
                <a:solidFill>
                  <a:prstClr val="black"/>
                </a:solidFill>
                <a:effectLst/>
                <a:uLnTx/>
                <a:uFillTx/>
                <a:latin typeface="+mn-lt"/>
                <a:ea typeface="+mn-ea"/>
                <a:cs typeface="+mn-cs"/>
              </a:rPr>
              <a:t>Click the bottom of the New Slide button on the Home tab.</a:t>
            </a:r>
          </a:p>
          <a:p>
            <a:pPr marL="228600" marR="0" lvl="0" indent="-228600" algn="l" defTabSz="914400" rtl="0" eaLnBrk="1" fontAlgn="auto" latinLnBrk="0" hangingPunct="1">
              <a:lnSpc>
                <a:spcPct val="95000"/>
              </a:lnSpc>
              <a:spcBef>
                <a:spcPts val="1200"/>
              </a:spcBef>
              <a:spcAft>
                <a:spcPts val="0"/>
              </a:spcAft>
              <a:buClrTx/>
              <a:buSzPct val="115000"/>
              <a:buFont typeface="Arial" panose="020B0604020202020204" pitchFamily="34" charset="0"/>
              <a:buChar char="•"/>
              <a:tabLst/>
              <a:defRPr/>
            </a:pPr>
            <a:r>
              <a:rPr kumimoji="0" lang="en-US" sz="1400" b="0" i="0" u="none" strike="noStrike" kern="1200" cap="none" spc="0" normalizeH="0" baseline="0" dirty="0">
                <a:ln>
                  <a:noFill/>
                </a:ln>
                <a:solidFill>
                  <a:prstClr val="black"/>
                </a:solidFill>
                <a:effectLst/>
                <a:uLnTx/>
                <a:uFillTx/>
                <a:latin typeface="+mn-lt"/>
                <a:ea typeface="+mn-ea"/>
                <a:cs typeface="+mn-cs"/>
              </a:rPr>
              <a:t>Choose a layout from the gallery.</a:t>
            </a:r>
          </a:p>
          <a:p>
            <a:pPr marL="228600" marR="0" lvl="0" indent="-228600" algn="l" defTabSz="914400" rtl="0" eaLnBrk="1" fontAlgn="auto" latinLnBrk="0" hangingPunct="1">
              <a:lnSpc>
                <a:spcPct val="95000"/>
              </a:lnSpc>
              <a:spcBef>
                <a:spcPts val="1200"/>
              </a:spcBef>
              <a:spcAft>
                <a:spcPts val="0"/>
              </a:spcAft>
              <a:buClrTx/>
              <a:buSzPct val="115000"/>
              <a:buFont typeface="Arial" panose="020B0604020202020204" pitchFamily="34" charset="0"/>
              <a:buChar char="•"/>
              <a:tabLst/>
              <a:defRPr/>
            </a:pPr>
            <a:r>
              <a:rPr kumimoji="0" lang="en-US" sz="1400" b="0" i="0" u="none" strike="noStrike" kern="1200" cap="none" spc="0" normalizeH="0" baseline="0" dirty="0">
                <a:ln>
                  <a:noFill/>
                </a:ln>
                <a:solidFill>
                  <a:prstClr val="black"/>
                </a:solidFill>
                <a:effectLst/>
                <a:uLnTx/>
                <a:uFillTx/>
                <a:latin typeface="+mn-lt"/>
                <a:ea typeface="+mn-ea"/>
                <a:cs typeface="+mn-cs"/>
              </a:rPr>
              <a:t>Add content using </a:t>
            </a:r>
            <a:r>
              <a:rPr lang="en-US" sz="1400" dirty="0"/>
              <a:t>the default boxes provided.</a:t>
            </a:r>
          </a:p>
        </p:txBody>
      </p:sp>
      <p:sp>
        <p:nvSpPr>
          <p:cNvPr id="15" name="Rectangle 14">
            <a:extLst>
              <a:ext uri="{FF2B5EF4-FFF2-40B4-BE49-F238E27FC236}">
                <a16:creationId xmlns:a16="http://schemas.microsoft.com/office/drawing/2014/main" id="{11E92F06-F4FB-4621-9169-B57FD0A41EED}"/>
              </a:ext>
            </a:extLst>
          </p:cNvPr>
          <p:cNvSpPr/>
          <p:nvPr userDrawn="1"/>
        </p:nvSpPr>
        <p:spPr>
          <a:xfrm>
            <a:off x="381812" y="950979"/>
            <a:ext cx="5242786" cy="461665"/>
          </a:xfrm>
          <a:prstGeom prst="rect">
            <a:avLst/>
          </a:prstGeom>
        </p:spPr>
        <p:txBody>
          <a:bodyPr wrap="square">
            <a:spAutoFit/>
          </a:bodyPr>
          <a:lstStyle/>
          <a:p>
            <a:r>
              <a:rPr kumimoji="0" lang="en-US" sz="2400" b="1" i="0" u="none" strike="noStrike" kern="1200" cap="none" spc="0" normalizeH="0" baseline="0" noProof="0" dirty="0">
                <a:ln>
                  <a:noFill/>
                </a:ln>
                <a:solidFill>
                  <a:prstClr val="black"/>
                </a:solidFill>
                <a:effectLst/>
                <a:uLnTx/>
                <a:uFillTx/>
                <a:latin typeface="+mn-lt"/>
                <a:ea typeface="+mj-ea"/>
                <a:cs typeface="+mj-cs"/>
              </a:rPr>
              <a:t>To Insert or Change a Slide</a:t>
            </a:r>
            <a:endParaRPr lang="en-CA" sz="1800" dirty="0"/>
          </a:p>
        </p:txBody>
      </p:sp>
      <p:sp>
        <p:nvSpPr>
          <p:cNvPr id="2" name="Date Placeholder 1"/>
          <p:cNvSpPr>
            <a:spLocks noGrp="1"/>
          </p:cNvSpPr>
          <p:nvPr>
            <p:ph type="dt" sz="half" idx="10"/>
          </p:nvPr>
        </p:nvSpPr>
        <p:spPr/>
        <p:txBody>
          <a:bodyPr/>
          <a:lstStyle/>
          <a:p>
            <a:fld id="{9C607C0D-E009-46A8-9602-4C9F4E3543F3}" type="datetime4">
              <a:rPr lang="en-CA" smtClean="0"/>
              <a:t>August 23, 2024</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BB333B34-C87C-402E-ABB0-13B7C9DEBBC4}" type="slidenum">
              <a:rPr/>
              <a:t>‹#›</a:t>
            </a:fld>
            <a:endParaRPr/>
          </a:p>
        </p:txBody>
      </p:sp>
      <p:sp>
        <p:nvSpPr>
          <p:cNvPr id="16" name="Rectangle 15">
            <a:extLst>
              <a:ext uri="{FF2B5EF4-FFF2-40B4-BE49-F238E27FC236}">
                <a16:creationId xmlns:a16="http://schemas.microsoft.com/office/drawing/2014/main" id="{F1C17CB5-F2BE-4A24-9128-54B915A02C7D}"/>
              </a:ext>
            </a:extLst>
          </p:cNvPr>
          <p:cNvSpPr/>
          <p:nvPr userDrawn="1"/>
        </p:nvSpPr>
        <p:spPr>
          <a:xfrm>
            <a:off x="455732" y="362062"/>
            <a:ext cx="2637627" cy="246221"/>
          </a:xfrm>
          <a:prstGeom prst="rect">
            <a:avLst/>
          </a:prstGeom>
        </p:spPr>
        <p:txBody>
          <a:bodyPr wrap="none" lIns="0" rIns="0">
            <a:spAutoFit/>
          </a:bodyPr>
          <a:lstStyle/>
          <a:p>
            <a:r>
              <a:rPr lang="en-US" sz="1000" dirty="0">
                <a:latin typeface="+mn-lt"/>
              </a:rPr>
              <a:t>For use with Microsoft Office PowerPoint 365</a:t>
            </a:r>
            <a:endParaRPr lang="en-US" sz="1000" dirty="0">
              <a:solidFill>
                <a:schemeClr val="bg1"/>
              </a:solidFill>
              <a:latin typeface="+mn-lt"/>
            </a:endParaRPr>
          </a:p>
        </p:txBody>
      </p:sp>
      <p:sp>
        <p:nvSpPr>
          <p:cNvPr id="19" name="Rectangle 18">
            <a:extLst>
              <a:ext uri="{FF2B5EF4-FFF2-40B4-BE49-F238E27FC236}">
                <a16:creationId xmlns:a16="http://schemas.microsoft.com/office/drawing/2014/main" id="{F013F073-27F8-44C6-86F2-1BFB52DCC02D}"/>
              </a:ext>
            </a:extLst>
          </p:cNvPr>
          <p:cNvSpPr/>
          <p:nvPr userDrawn="1"/>
        </p:nvSpPr>
        <p:spPr>
          <a:xfrm>
            <a:off x="6473378" y="1622706"/>
            <a:ext cx="5262891" cy="1731243"/>
          </a:xfrm>
          <a:prstGeom prst="rect">
            <a:avLst/>
          </a:prstGeom>
        </p:spPr>
        <p:txBody>
          <a:bodyPr wrap="square">
            <a:spAutoFit/>
          </a:bodyPr>
          <a:lstStyle/>
          <a:p>
            <a:pPr marL="0" indent="0">
              <a:lnSpc>
                <a:spcPct val="95000"/>
              </a:lnSpc>
              <a:spcBef>
                <a:spcPts val="1200"/>
              </a:spcBef>
              <a:buNone/>
            </a:pPr>
            <a:r>
              <a:rPr lang="en-US" sz="1400" b="1" dirty="0"/>
              <a:t>To change the layout of an existing slide </a:t>
            </a:r>
          </a:p>
          <a:p>
            <a:pPr marL="228600" marR="0" lvl="0" indent="-228600" algn="l" defTabSz="914400" rtl="0" eaLnBrk="1" fontAlgn="auto" latinLnBrk="0" hangingPunct="1">
              <a:lnSpc>
                <a:spcPct val="95000"/>
              </a:lnSpc>
              <a:spcBef>
                <a:spcPts val="1200"/>
              </a:spcBef>
              <a:spcAft>
                <a:spcPts val="0"/>
              </a:spcAft>
              <a:buClrTx/>
              <a:buSzPct val="115000"/>
              <a:buFont typeface="Arial" panose="020B0604020202020204" pitchFamily="34" charset="0"/>
              <a:buChar char="•"/>
              <a:tabLst/>
              <a:defRPr/>
            </a:pPr>
            <a:r>
              <a:rPr lang="en-US" sz="1400" dirty="0"/>
              <a:t>Go </a:t>
            </a:r>
            <a:r>
              <a:rPr kumimoji="0" lang="en-US" sz="1400" b="0" i="0" u="none" strike="noStrike" kern="1200" cap="none" spc="0" normalizeH="0" baseline="0" dirty="0">
                <a:ln>
                  <a:noFill/>
                </a:ln>
                <a:solidFill>
                  <a:prstClr val="black"/>
                </a:solidFill>
                <a:effectLst/>
                <a:uLnTx/>
                <a:uFillTx/>
                <a:latin typeface="+mn-lt"/>
                <a:ea typeface="+mn-ea"/>
                <a:cs typeface="+mn-cs"/>
              </a:rPr>
              <a:t>to the slide you want to change.</a:t>
            </a:r>
          </a:p>
          <a:p>
            <a:pPr marL="228600" marR="0" lvl="0" indent="-228600" algn="l" defTabSz="914400" rtl="0" eaLnBrk="1" fontAlgn="auto" latinLnBrk="0" hangingPunct="1">
              <a:lnSpc>
                <a:spcPct val="95000"/>
              </a:lnSpc>
              <a:spcBef>
                <a:spcPts val="1200"/>
              </a:spcBef>
              <a:spcAft>
                <a:spcPts val="0"/>
              </a:spcAft>
              <a:buClrTx/>
              <a:buSzPct val="115000"/>
              <a:buFont typeface="Arial" panose="020B0604020202020204" pitchFamily="34" charset="0"/>
              <a:buChar char="•"/>
              <a:tabLst/>
              <a:defRPr/>
            </a:pPr>
            <a:r>
              <a:rPr kumimoji="0" lang="en-US" sz="1400" b="0" i="0" u="none" strike="noStrike" kern="1200" cap="none" spc="0" normalizeH="0" baseline="0" dirty="0">
                <a:ln>
                  <a:noFill/>
                </a:ln>
                <a:solidFill>
                  <a:prstClr val="black"/>
                </a:solidFill>
                <a:effectLst/>
                <a:uLnTx/>
                <a:uFillTx/>
                <a:latin typeface="+mn-lt"/>
                <a:ea typeface="+mn-ea"/>
                <a:cs typeface="+mn-cs"/>
              </a:rPr>
              <a:t>Select Layout on the Home tab.</a:t>
            </a:r>
          </a:p>
          <a:p>
            <a:pPr marL="228600" marR="0" lvl="0" indent="-228600" algn="l" defTabSz="914400" rtl="0" eaLnBrk="1" fontAlgn="auto" latinLnBrk="0" hangingPunct="1">
              <a:lnSpc>
                <a:spcPct val="95000"/>
              </a:lnSpc>
              <a:spcBef>
                <a:spcPts val="1200"/>
              </a:spcBef>
              <a:spcAft>
                <a:spcPts val="0"/>
              </a:spcAft>
              <a:buClrTx/>
              <a:buSzPct val="115000"/>
              <a:buFont typeface="Arial" panose="020B0604020202020204" pitchFamily="34" charset="0"/>
              <a:buChar char="•"/>
              <a:tabLst/>
              <a:defRPr/>
            </a:pPr>
            <a:r>
              <a:rPr kumimoji="0" lang="en-US" sz="1400" b="0" i="0" u="none" strike="noStrike" kern="1200" cap="none" spc="0" normalizeH="0" baseline="0" dirty="0">
                <a:ln>
                  <a:noFill/>
                </a:ln>
                <a:solidFill>
                  <a:prstClr val="black"/>
                </a:solidFill>
                <a:effectLst/>
                <a:uLnTx/>
                <a:uFillTx/>
                <a:latin typeface="+mn-lt"/>
                <a:ea typeface="+mn-ea"/>
                <a:cs typeface="+mn-cs"/>
              </a:rPr>
              <a:t>Choose a new layout from the gallery.</a:t>
            </a:r>
          </a:p>
          <a:p>
            <a:pPr marL="228600" marR="0" lvl="0" indent="-228600" algn="l" defTabSz="914400" rtl="0" eaLnBrk="1" fontAlgn="auto" latinLnBrk="0" hangingPunct="1">
              <a:lnSpc>
                <a:spcPct val="95000"/>
              </a:lnSpc>
              <a:spcBef>
                <a:spcPts val="1200"/>
              </a:spcBef>
              <a:spcAft>
                <a:spcPts val="0"/>
              </a:spcAft>
              <a:buClrTx/>
              <a:buSzPct val="115000"/>
              <a:buFont typeface="Arial" panose="020B0604020202020204" pitchFamily="34" charset="0"/>
              <a:buChar char="•"/>
              <a:tabLst/>
              <a:defRPr/>
            </a:pPr>
            <a:r>
              <a:rPr kumimoji="0" lang="en-US" sz="1400" b="0" i="0" u="none" strike="noStrike" kern="1200" cap="none" spc="0" normalizeH="0" baseline="0" dirty="0">
                <a:ln>
                  <a:noFill/>
                </a:ln>
                <a:solidFill>
                  <a:prstClr val="black"/>
                </a:solidFill>
                <a:effectLst/>
                <a:uLnTx/>
                <a:uFillTx/>
                <a:latin typeface="+mn-lt"/>
                <a:ea typeface="+mn-ea"/>
                <a:cs typeface="+mn-cs"/>
              </a:rPr>
              <a:t>Add content </a:t>
            </a:r>
            <a:r>
              <a:rPr lang="en-US" sz="1400" dirty="0"/>
              <a:t>using the default boxes provided.</a:t>
            </a:r>
          </a:p>
        </p:txBody>
      </p:sp>
      <p:cxnSp>
        <p:nvCxnSpPr>
          <p:cNvPr id="13" name="Straight Connector 12">
            <a:extLst>
              <a:ext uri="{FF2B5EF4-FFF2-40B4-BE49-F238E27FC236}">
                <a16:creationId xmlns:a16="http://schemas.microsoft.com/office/drawing/2014/main" id="{D881C36F-DB11-4377-82A5-7916E869C5A2}"/>
              </a:ext>
            </a:extLst>
          </p:cNvPr>
          <p:cNvCxnSpPr>
            <a:cxnSpLocks/>
          </p:cNvCxnSpPr>
          <p:nvPr userDrawn="1"/>
        </p:nvCxnSpPr>
        <p:spPr>
          <a:xfrm>
            <a:off x="6095999" y="1655840"/>
            <a:ext cx="0" cy="3892832"/>
          </a:xfrm>
          <a:prstGeom prst="line">
            <a:avLst/>
          </a:prstGeom>
          <a:noFill/>
          <a:ln w="12700" cap="flat">
            <a:solidFill>
              <a:schemeClr val="tx1"/>
            </a:solidFill>
            <a:prstDash val="solid"/>
            <a:miter lim="400000"/>
          </a:ln>
          <a:effectLst/>
          <a:sp3d/>
        </p:spPr>
        <p:style>
          <a:lnRef idx="0">
            <a:scrgbClr r="0" g="0" b="0"/>
          </a:lnRef>
          <a:fillRef idx="0">
            <a:scrgbClr r="0" g="0" b="0"/>
          </a:fillRef>
          <a:effectRef idx="0">
            <a:scrgbClr r="0" g="0" b="0"/>
          </a:effectRef>
          <a:fontRef idx="none"/>
        </p:style>
      </p:cxnSp>
      <p:pic>
        <p:nvPicPr>
          <p:cNvPr id="5" name="Picture 4">
            <a:extLst>
              <a:ext uri="{FF2B5EF4-FFF2-40B4-BE49-F238E27FC236}">
                <a16:creationId xmlns:a16="http://schemas.microsoft.com/office/drawing/2014/main" id="{7308AEC4-A92C-4703-BDB5-9EFFDB5EE8EC}"/>
              </a:ext>
            </a:extLst>
          </p:cNvPr>
          <p:cNvPicPr>
            <a:picLocks noChangeAspect="1"/>
          </p:cNvPicPr>
          <p:nvPr userDrawn="1"/>
        </p:nvPicPr>
        <p:blipFill>
          <a:blip r:embed="rId2"/>
          <a:stretch>
            <a:fillRect/>
          </a:stretch>
        </p:blipFill>
        <p:spPr>
          <a:xfrm>
            <a:off x="6575626" y="3559635"/>
            <a:ext cx="3453476" cy="1828800"/>
          </a:xfrm>
          <a:prstGeom prst="rect">
            <a:avLst/>
          </a:prstGeom>
          <a:ln w="3175">
            <a:solidFill>
              <a:schemeClr val="bg2">
                <a:lumMod val="60000"/>
                <a:lumOff val="40000"/>
              </a:schemeClr>
            </a:solidFill>
          </a:ln>
        </p:spPr>
      </p:pic>
      <p:pic>
        <p:nvPicPr>
          <p:cNvPr id="7" name="Picture 6">
            <a:extLst>
              <a:ext uri="{FF2B5EF4-FFF2-40B4-BE49-F238E27FC236}">
                <a16:creationId xmlns:a16="http://schemas.microsoft.com/office/drawing/2014/main" id="{6F1D453D-757D-4EB8-ADC1-8A8CB72F3B31}"/>
              </a:ext>
            </a:extLst>
          </p:cNvPr>
          <p:cNvPicPr>
            <a:picLocks noChangeAspect="1"/>
          </p:cNvPicPr>
          <p:nvPr userDrawn="1"/>
        </p:nvPicPr>
        <p:blipFill>
          <a:blip r:embed="rId3"/>
          <a:stretch>
            <a:fillRect/>
          </a:stretch>
        </p:blipFill>
        <p:spPr>
          <a:xfrm>
            <a:off x="455732" y="3559635"/>
            <a:ext cx="3153639" cy="1828800"/>
          </a:xfrm>
          <a:prstGeom prst="rect">
            <a:avLst/>
          </a:prstGeom>
          <a:ln w="3175">
            <a:solidFill>
              <a:schemeClr val="bg2">
                <a:lumMod val="60000"/>
                <a:lumOff val="40000"/>
              </a:schemeClr>
            </a:solidFill>
          </a:ln>
        </p:spPr>
      </p:pic>
    </p:spTree>
    <p:extLst>
      <p:ext uri="{BB962C8B-B14F-4D97-AF65-F5344CB8AC3E}">
        <p14:creationId xmlns:p14="http://schemas.microsoft.com/office/powerpoint/2010/main" val="3292096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Getting started 3">
    <p:spTree>
      <p:nvGrpSpPr>
        <p:cNvPr id="1" name=""/>
        <p:cNvGrpSpPr/>
        <p:nvPr/>
      </p:nvGrpSpPr>
      <p:grpSpPr>
        <a:xfrm>
          <a:off x="0" y="0"/>
          <a:ext cx="0" cy="0"/>
          <a:chOff x="0" y="0"/>
          <a:chExt cx="0" cy="0"/>
        </a:xfrm>
      </p:grpSpPr>
      <p:sp>
        <p:nvSpPr>
          <p:cNvPr id="26" name="Content Placeholder 3">
            <a:extLst>
              <a:ext uri="{FF2B5EF4-FFF2-40B4-BE49-F238E27FC236}">
                <a16:creationId xmlns:a16="http://schemas.microsoft.com/office/drawing/2014/main" id="{C414DEA0-13FF-4DE4-9D76-9E6417F4FE5D}"/>
              </a:ext>
            </a:extLst>
          </p:cNvPr>
          <p:cNvSpPr txBox="1">
            <a:spLocks/>
          </p:cNvSpPr>
          <p:nvPr userDrawn="1"/>
        </p:nvSpPr>
        <p:spPr>
          <a:xfrm>
            <a:off x="6891480" y="1656091"/>
            <a:ext cx="2069345" cy="2383371"/>
          </a:xfrm>
          <a:prstGeom prst="rect">
            <a:avLst/>
          </a:prstGeom>
        </p:spPr>
        <p:txBody>
          <a:bodyPr vert="horz" lIns="0" tIns="0" rIns="0" bIns="0" rtlCol="0">
            <a:noAutofit/>
          </a:bodyPr>
          <a:lstStyle>
            <a:lvl1pPr marL="227013" indent="-227013" algn="l" defTabSz="914400" rtl="0" eaLnBrk="1" latinLnBrk="0" hangingPunct="1">
              <a:lnSpc>
                <a:spcPct val="100000"/>
              </a:lnSpc>
              <a:spcBef>
                <a:spcPts val="2400"/>
              </a:spcBef>
              <a:buClr>
                <a:schemeClr val="tx1"/>
              </a:buClr>
              <a:buSzPct val="130000"/>
              <a:buFont typeface="Arial" panose="020B0604020202020204" pitchFamily="34" charset="0"/>
              <a:buChar char="•"/>
              <a:defRPr sz="2000" kern="1200">
                <a:solidFill>
                  <a:schemeClr val="tx1"/>
                </a:solidFill>
                <a:latin typeface="+mn-lt"/>
                <a:ea typeface="+mn-ea"/>
                <a:cs typeface="+mn-cs"/>
              </a:defRPr>
            </a:lvl1pPr>
            <a:lvl2pPr marL="576072" indent="-237744" algn="l" defTabSz="914400" rtl="0" eaLnBrk="1" latinLnBrk="0" hangingPunct="1">
              <a:lnSpc>
                <a:spcPct val="100000"/>
              </a:lnSpc>
              <a:spcBef>
                <a:spcPts val="1800"/>
              </a:spcBef>
              <a:buClr>
                <a:schemeClr val="tx1"/>
              </a:buClr>
              <a:buSzPct val="130000"/>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100000"/>
              </a:lnSpc>
              <a:spcBef>
                <a:spcPts val="1800"/>
              </a:spcBef>
              <a:buClr>
                <a:schemeClr val="tx1"/>
              </a:buClr>
              <a:buSzPct val="130000"/>
              <a:buFont typeface="Arial" panose="020B0604020202020204" pitchFamily="34" charset="0"/>
              <a:buChar char="•"/>
              <a:defRPr sz="1600" kern="1200">
                <a:solidFill>
                  <a:schemeClr val="tx1"/>
                </a:solidFill>
                <a:latin typeface="+mn-lt"/>
                <a:ea typeface="+mn-ea"/>
                <a:cs typeface="+mn-cs"/>
              </a:defRPr>
            </a:lvl3pPr>
            <a:lvl4pPr marL="1252728" indent="-237744" algn="l" defTabSz="914400" rtl="0" eaLnBrk="1" latinLnBrk="0" hangingPunct="1">
              <a:lnSpc>
                <a:spcPct val="100000"/>
              </a:lnSpc>
              <a:spcBef>
                <a:spcPts val="1800"/>
              </a:spcBef>
              <a:buClr>
                <a:schemeClr val="tx1"/>
              </a:buClr>
              <a:buSzPct val="130000"/>
              <a:buFont typeface="Arial" panose="020B0604020202020204" pitchFamily="34" charset="0"/>
              <a:buChar char="•"/>
              <a:defRPr sz="1400" kern="1200">
                <a:solidFill>
                  <a:schemeClr val="tx1"/>
                </a:solidFill>
                <a:latin typeface="+mn-lt"/>
                <a:ea typeface="+mn-ea"/>
                <a:cs typeface="+mn-cs"/>
              </a:defRPr>
            </a:lvl4pPr>
            <a:lvl5pPr marL="1609344" indent="-228600" algn="l" defTabSz="914400" rtl="0" eaLnBrk="1" latinLnBrk="0" hangingPunct="1">
              <a:lnSpc>
                <a:spcPct val="100000"/>
              </a:lnSpc>
              <a:spcBef>
                <a:spcPts val="1800"/>
              </a:spcBef>
              <a:buClr>
                <a:schemeClr val="tx1"/>
              </a:buClr>
              <a:buSzPct val="130000"/>
              <a:buFont typeface="Arial" panose="020B0604020202020204" pitchFamily="34" charset="0"/>
              <a:buChar char="•"/>
              <a:defRPr sz="1400" kern="1200">
                <a:solidFill>
                  <a:schemeClr val="tx1"/>
                </a:solidFill>
                <a:latin typeface="+mn-lt"/>
                <a:ea typeface="+mn-ea"/>
                <a:cs typeface="+mn-cs"/>
              </a:defRPr>
            </a:lvl5pPr>
            <a:lvl6pPr marL="1965960" indent="-228600" algn="l" defTabSz="914400" rtl="0" eaLnBrk="1" latinLnBrk="0" hangingPunct="1">
              <a:lnSpc>
                <a:spcPct val="90000"/>
              </a:lnSpc>
              <a:spcBef>
                <a:spcPts val="600"/>
              </a:spcBef>
              <a:buClr>
                <a:schemeClr val="accent1"/>
              </a:buClr>
              <a:buSzPct val="115000"/>
              <a:buFont typeface="Wingdings" panose="05000000000000000000" pitchFamily="2" charset="2"/>
              <a:buChar char="§"/>
              <a:defRPr sz="1400" kern="1200">
                <a:solidFill>
                  <a:schemeClr val="tx1"/>
                </a:solidFill>
                <a:latin typeface="+mn-lt"/>
                <a:ea typeface="+mn-ea"/>
                <a:cs typeface="+mn-cs"/>
              </a:defRPr>
            </a:lvl6pPr>
            <a:lvl7pPr marL="2322576" indent="-228600" algn="l" defTabSz="914400" rtl="0" eaLnBrk="1" latinLnBrk="0" hangingPunct="1">
              <a:lnSpc>
                <a:spcPct val="90000"/>
              </a:lnSpc>
              <a:spcBef>
                <a:spcPts val="600"/>
              </a:spcBef>
              <a:buClr>
                <a:schemeClr val="accent1"/>
              </a:buClr>
              <a:buSzPct val="115000"/>
              <a:buFont typeface="Wingdings" panose="05000000000000000000" pitchFamily="2" charset="2"/>
              <a:buChar char="§"/>
              <a:defRPr sz="1400" kern="1200">
                <a:solidFill>
                  <a:schemeClr val="tx1"/>
                </a:solidFill>
                <a:latin typeface="+mn-lt"/>
                <a:ea typeface="+mn-ea"/>
                <a:cs typeface="+mn-cs"/>
              </a:defRPr>
            </a:lvl7pPr>
            <a:lvl8pPr marL="2679192" indent="-228600" algn="l" defTabSz="914400" rtl="0" eaLnBrk="1" latinLnBrk="0" hangingPunct="1">
              <a:lnSpc>
                <a:spcPct val="90000"/>
              </a:lnSpc>
              <a:spcBef>
                <a:spcPts val="600"/>
              </a:spcBef>
              <a:buClr>
                <a:schemeClr val="accent1"/>
              </a:buClr>
              <a:buSzPct val="115000"/>
              <a:buFont typeface="Wingdings" panose="05000000000000000000" pitchFamily="2" charset="2"/>
              <a:buChar char="§"/>
              <a:defRPr sz="1400" kern="1200">
                <a:solidFill>
                  <a:schemeClr val="tx1"/>
                </a:solidFill>
                <a:latin typeface="+mn-lt"/>
                <a:ea typeface="+mn-ea"/>
                <a:cs typeface="+mn-cs"/>
              </a:defRPr>
            </a:lvl8pPr>
            <a:lvl9pPr marL="3035808" indent="-228600" algn="l" defTabSz="914400" rtl="0" eaLnBrk="1" latinLnBrk="0" hangingPunct="1">
              <a:lnSpc>
                <a:spcPct val="90000"/>
              </a:lnSpc>
              <a:spcBef>
                <a:spcPts val="600"/>
              </a:spcBef>
              <a:buClr>
                <a:schemeClr val="accent1"/>
              </a:buClr>
              <a:buSzPct val="115000"/>
              <a:buFont typeface="Wingdings" panose="05000000000000000000" pitchFamily="2" charset="2"/>
              <a:buChar char="§"/>
              <a:defRPr sz="1400" kern="1200">
                <a:solidFill>
                  <a:schemeClr val="tx1"/>
                </a:solidFill>
                <a:latin typeface="+mn-lt"/>
                <a:ea typeface="+mn-ea"/>
                <a:cs typeface="+mn-cs"/>
              </a:defRPr>
            </a:lvl9pPr>
          </a:lstStyle>
          <a:p>
            <a:pPr>
              <a:lnSpc>
                <a:spcPct val="95000"/>
              </a:lnSpc>
              <a:spcBef>
                <a:spcPts val="1200"/>
              </a:spcBef>
              <a:buSzPct val="115000"/>
            </a:pPr>
            <a:r>
              <a:rPr lang="en-US" sz="1400" dirty="0"/>
              <a:t>Primary colours Green and Blue may be used interchangeably across the organization.</a:t>
            </a:r>
          </a:p>
          <a:p>
            <a:pPr>
              <a:lnSpc>
                <a:spcPct val="95000"/>
              </a:lnSpc>
              <a:spcBef>
                <a:spcPts val="1200"/>
              </a:spcBef>
              <a:buSzPct val="115000"/>
            </a:pPr>
            <a:r>
              <a:rPr lang="en-US" sz="1400" dirty="0"/>
              <a:t>Text colour: use black or white reverse text.</a:t>
            </a:r>
          </a:p>
          <a:p>
            <a:pPr>
              <a:lnSpc>
                <a:spcPct val="95000"/>
              </a:lnSpc>
              <a:spcBef>
                <a:spcPts val="1200"/>
              </a:spcBef>
              <a:buSzPct val="115000"/>
            </a:pPr>
            <a:r>
              <a:rPr lang="en-US" sz="1400" dirty="0"/>
              <a:t>Charts and graphics only: use any of the primary or secondary colours provided.</a:t>
            </a:r>
          </a:p>
        </p:txBody>
      </p:sp>
      <p:cxnSp>
        <p:nvCxnSpPr>
          <p:cNvPr id="25" name="Straight Connector 24">
            <a:extLst>
              <a:ext uri="{FF2B5EF4-FFF2-40B4-BE49-F238E27FC236}">
                <a16:creationId xmlns:a16="http://schemas.microsoft.com/office/drawing/2014/main" id="{0EE1E742-A967-4A3E-9F77-DA40A8E46B45}"/>
              </a:ext>
            </a:extLst>
          </p:cNvPr>
          <p:cNvCxnSpPr>
            <a:cxnSpLocks/>
          </p:cNvCxnSpPr>
          <p:nvPr userDrawn="1"/>
        </p:nvCxnSpPr>
        <p:spPr>
          <a:xfrm>
            <a:off x="9273978" y="1656090"/>
            <a:ext cx="0" cy="4617710"/>
          </a:xfrm>
          <a:prstGeom prst="line">
            <a:avLst/>
          </a:prstGeom>
          <a:noFill/>
          <a:ln w="12700" cap="flat">
            <a:solidFill>
              <a:schemeClr val="tx1"/>
            </a:solidFill>
            <a:prstDash val="solid"/>
            <a:miter lim="400000"/>
          </a:ln>
          <a:effectLst/>
          <a:sp3d/>
        </p:spPr>
        <p:style>
          <a:lnRef idx="0">
            <a:scrgbClr r="0" g="0" b="0"/>
          </a:lnRef>
          <a:fillRef idx="0">
            <a:scrgbClr r="0" g="0" b="0"/>
          </a:fillRef>
          <a:effectRef idx="0">
            <a:scrgbClr r="0" g="0" b="0"/>
          </a:effectRef>
          <a:fontRef idx="none"/>
        </p:style>
      </p:cxnSp>
      <p:sp>
        <p:nvSpPr>
          <p:cNvPr id="2" name="Date Placeholder 1"/>
          <p:cNvSpPr>
            <a:spLocks noGrp="1"/>
          </p:cNvSpPr>
          <p:nvPr>
            <p:ph type="dt" sz="half" idx="10"/>
          </p:nvPr>
        </p:nvSpPr>
        <p:spPr/>
        <p:txBody>
          <a:bodyPr/>
          <a:lstStyle/>
          <a:p>
            <a:fld id="{CF2A9D3C-3137-4F15-BA72-B988755605E7}" type="datetime4">
              <a:rPr lang="en-CA" smtClean="0"/>
              <a:t>August 23, 2024</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BB333B34-C87C-402E-ABB0-13B7C9DEBBC4}" type="slidenum">
              <a:rPr/>
              <a:t>‹#›</a:t>
            </a:fld>
            <a:endParaRPr/>
          </a:p>
        </p:txBody>
      </p:sp>
      <p:sp>
        <p:nvSpPr>
          <p:cNvPr id="27" name="Title 5">
            <a:extLst>
              <a:ext uri="{FF2B5EF4-FFF2-40B4-BE49-F238E27FC236}">
                <a16:creationId xmlns:a16="http://schemas.microsoft.com/office/drawing/2014/main" id="{AEA8B13C-3D00-4B76-989C-A1F6F0840923}"/>
              </a:ext>
            </a:extLst>
          </p:cNvPr>
          <p:cNvSpPr txBox="1">
            <a:spLocks/>
          </p:cNvSpPr>
          <p:nvPr userDrawn="1"/>
        </p:nvSpPr>
        <p:spPr>
          <a:xfrm>
            <a:off x="455732" y="1032065"/>
            <a:ext cx="5188051" cy="49314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400" b="0" kern="1200" baseline="0">
                <a:solidFill>
                  <a:schemeClr val="tx1"/>
                </a:solidFill>
                <a:latin typeface="+mj-lt"/>
                <a:ea typeface="+mj-ea"/>
                <a:cs typeface="+mj-cs"/>
              </a:defRPr>
            </a:lvl1pPr>
          </a:lstStyle>
          <a:p>
            <a:r>
              <a:rPr lang="en-US" sz="2400" b="1" dirty="0"/>
              <a:t>Colours &amp; Images</a:t>
            </a:r>
          </a:p>
        </p:txBody>
      </p:sp>
      <p:sp>
        <p:nvSpPr>
          <p:cNvPr id="20" name="Content Placeholder 3">
            <a:extLst>
              <a:ext uri="{FF2B5EF4-FFF2-40B4-BE49-F238E27FC236}">
                <a16:creationId xmlns:a16="http://schemas.microsoft.com/office/drawing/2014/main" id="{3F1EF2E9-1005-4071-B482-10D7F95E3EF3}"/>
              </a:ext>
            </a:extLst>
          </p:cNvPr>
          <p:cNvSpPr txBox="1">
            <a:spLocks/>
          </p:cNvSpPr>
          <p:nvPr userDrawn="1"/>
        </p:nvSpPr>
        <p:spPr>
          <a:xfrm>
            <a:off x="9514885" y="1656091"/>
            <a:ext cx="2229068" cy="4130085"/>
          </a:xfrm>
          <a:prstGeom prst="rect">
            <a:avLst/>
          </a:prstGeom>
        </p:spPr>
        <p:txBody>
          <a:bodyPr vert="horz" lIns="0" tIns="0" rIns="0" bIns="0" rtlCol="0">
            <a:noAutofit/>
          </a:bodyPr>
          <a:lstStyle>
            <a:lvl1pPr marL="227013" indent="-227013" algn="l" defTabSz="914400" rtl="0" eaLnBrk="1" latinLnBrk="0" hangingPunct="1">
              <a:lnSpc>
                <a:spcPct val="100000"/>
              </a:lnSpc>
              <a:spcBef>
                <a:spcPts val="2400"/>
              </a:spcBef>
              <a:buClr>
                <a:schemeClr val="tx1"/>
              </a:buClr>
              <a:buSzPct val="130000"/>
              <a:buFont typeface="Arial" panose="020B0604020202020204" pitchFamily="34" charset="0"/>
              <a:buChar char="•"/>
              <a:defRPr sz="2000" kern="1200">
                <a:solidFill>
                  <a:schemeClr val="tx1"/>
                </a:solidFill>
                <a:latin typeface="+mn-lt"/>
                <a:ea typeface="+mn-ea"/>
                <a:cs typeface="+mn-cs"/>
              </a:defRPr>
            </a:lvl1pPr>
            <a:lvl2pPr marL="576072" indent="-237744" algn="l" defTabSz="914400" rtl="0" eaLnBrk="1" latinLnBrk="0" hangingPunct="1">
              <a:lnSpc>
                <a:spcPct val="100000"/>
              </a:lnSpc>
              <a:spcBef>
                <a:spcPts val="1800"/>
              </a:spcBef>
              <a:buClr>
                <a:schemeClr val="tx1"/>
              </a:buClr>
              <a:buSzPct val="130000"/>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100000"/>
              </a:lnSpc>
              <a:spcBef>
                <a:spcPts val="1800"/>
              </a:spcBef>
              <a:buClr>
                <a:schemeClr val="tx1"/>
              </a:buClr>
              <a:buSzPct val="130000"/>
              <a:buFont typeface="Arial" panose="020B0604020202020204" pitchFamily="34" charset="0"/>
              <a:buChar char="•"/>
              <a:defRPr sz="1600" kern="1200">
                <a:solidFill>
                  <a:schemeClr val="tx1"/>
                </a:solidFill>
                <a:latin typeface="+mn-lt"/>
                <a:ea typeface="+mn-ea"/>
                <a:cs typeface="+mn-cs"/>
              </a:defRPr>
            </a:lvl3pPr>
            <a:lvl4pPr marL="1252728" indent="-237744" algn="l" defTabSz="914400" rtl="0" eaLnBrk="1" latinLnBrk="0" hangingPunct="1">
              <a:lnSpc>
                <a:spcPct val="100000"/>
              </a:lnSpc>
              <a:spcBef>
                <a:spcPts val="1800"/>
              </a:spcBef>
              <a:buClr>
                <a:schemeClr val="tx1"/>
              </a:buClr>
              <a:buSzPct val="130000"/>
              <a:buFont typeface="Arial" panose="020B0604020202020204" pitchFamily="34" charset="0"/>
              <a:buChar char="•"/>
              <a:defRPr sz="1400" kern="1200">
                <a:solidFill>
                  <a:schemeClr val="tx1"/>
                </a:solidFill>
                <a:latin typeface="+mn-lt"/>
                <a:ea typeface="+mn-ea"/>
                <a:cs typeface="+mn-cs"/>
              </a:defRPr>
            </a:lvl4pPr>
            <a:lvl5pPr marL="1609344" indent="-228600" algn="l" defTabSz="914400" rtl="0" eaLnBrk="1" latinLnBrk="0" hangingPunct="1">
              <a:lnSpc>
                <a:spcPct val="100000"/>
              </a:lnSpc>
              <a:spcBef>
                <a:spcPts val="1800"/>
              </a:spcBef>
              <a:buClr>
                <a:schemeClr val="tx1"/>
              </a:buClr>
              <a:buSzPct val="130000"/>
              <a:buFont typeface="Arial" panose="020B0604020202020204" pitchFamily="34" charset="0"/>
              <a:buChar char="•"/>
              <a:defRPr sz="1400" kern="1200">
                <a:solidFill>
                  <a:schemeClr val="tx1"/>
                </a:solidFill>
                <a:latin typeface="+mn-lt"/>
                <a:ea typeface="+mn-ea"/>
                <a:cs typeface="+mn-cs"/>
              </a:defRPr>
            </a:lvl5pPr>
            <a:lvl6pPr marL="1965960" indent="-228600" algn="l" defTabSz="914400" rtl="0" eaLnBrk="1" latinLnBrk="0" hangingPunct="1">
              <a:lnSpc>
                <a:spcPct val="90000"/>
              </a:lnSpc>
              <a:spcBef>
                <a:spcPts val="600"/>
              </a:spcBef>
              <a:buClr>
                <a:schemeClr val="accent1"/>
              </a:buClr>
              <a:buSzPct val="115000"/>
              <a:buFont typeface="Wingdings" panose="05000000000000000000" pitchFamily="2" charset="2"/>
              <a:buChar char="§"/>
              <a:defRPr sz="1400" kern="1200">
                <a:solidFill>
                  <a:schemeClr val="tx1"/>
                </a:solidFill>
                <a:latin typeface="+mn-lt"/>
                <a:ea typeface="+mn-ea"/>
                <a:cs typeface="+mn-cs"/>
              </a:defRPr>
            </a:lvl6pPr>
            <a:lvl7pPr marL="2322576" indent="-228600" algn="l" defTabSz="914400" rtl="0" eaLnBrk="1" latinLnBrk="0" hangingPunct="1">
              <a:lnSpc>
                <a:spcPct val="90000"/>
              </a:lnSpc>
              <a:spcBef>
                <a:spcPts val="600"/>
              </a:spcBef>
              <a:buClr>
                <a:schemeClr val="accent1"/>
              </a:buClr>
              <a:buSzPct val="115000"/>
              <a:buFont typeface="Wingdings" panose="05000000000000000000" pitchFamily="2" charset="2"/>
              <a:buChar char="§"/>
              <a:defRPr sz="1400" kern="1200">
                <a:solidFill>
                  <a:schemeClr val="tx1"/>
                </a:solidFill>
                <a:latin typeface="+mn-lt"/>
                <a:ea typeface="+mn-ea"/>
                <a:cs typeface="+mn-cs"/>
              </a:defRPr>
            </a:lvl7pPr>
            <a:lvl8pPr marL="2679192" indent="-228600" algn="l" defTabSz="914400" rtl="0" eaLnBrk="1" latinLnBrk="0" hangingPunct="1">
              <a:lnSpc>
                <a:spcPct val="90000"/>
              </a:lnSpc>
              <a:spcBef>
                <a:spcPts val="600"/>
              </a:spcBef>
              <a:buClr>
                <a:schemeClr val="accent1"/>
              </a:buClr>
              <a:buSzPct val="115000"/>
              <a:buFont typeface="Wingdings" panose="05000000000000000000" pitchFamily="2" charset="2"/>
              <a:buChar char="§"/>
              <a:defRPr sz="1400" kern="1200">
                <a:solidFill>
                  <a:schemeClr val="tx1"/>
                </a:solidFill>
                <a:latin typeface="+mn-lt"/>
                <a:ea typeface="+mn-ea"/>
                <a:cs typeface="+mn-cs"/>
              </a:defRPr>
            </a:lvl8pPr>
            <a:lvl9pPr marL="3035808" indent="-228600" algn="l" defTabSz="914400" rtl="0" eaLnBrk="1" latinLnBrk="0" hangingPunct="1">
              <a:lnSpc>
                <a:spcPct val="90000"/>
              </a:lnSpc>
              <a:spcBef>
                <a:spcPts val="600"/>
              </a:spcBef>
              <a:buClr>
                <a:schemeClr val="accent1"/>
              </a:buClr>
              <a:buSzPct val="115000"/>
              <a:buFont typeface="Wingdings" panose="05000000000000000000" pitchFamily="2" charset="2"/>
              <a:buChar char="§"/>
              <a:defRPr sz="14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1200"/>
              </a:spcBef>
              <a:spcAft>
                <a:spcPts val="0"/>
              </a:spcAft>
              <a:buClrTx/>
              <a:buSzPct val="100000"/>
              <a:buFont typeface="Arial" panose="020B0604020202020204" pitchFamily="34" charset="0"/>
              <a:buNone/>
              <a:tabLst/>
              <a:defRPr/>
            </a:pPr>
            <a:r>
              <a:rPr lang="en-US" sz="1400" b="1" dirty="0"/>
              <a:t>Embedded Colour Palette</a:t>
            </a:r>
          </a:p>
          <a:p>
            <a:pPr marL="228600" marR="0" lvl="0" indent="-228600" algn="l" defTabSz="914400" rtl="0" eaLnBrk="1" fontAlgn="auto" latinLnBrk="0" hangingPunct="1">
              <a:lnSpc>
                <a:spcPct val="95000"/>
              </a:lnSpc>
              <a:spcBef>
                <a:spcPts val="1200"/>
              </a:spcBef>
              <a:spcAft>
                <a:spcPts val="0"/>
              </a:spcAft>
              <a:buClrTx/>
              <a:buSzPct val="115000"/>
              <a:buFont typeface="Arial" panose="020B0604020202020204" pitchFamily="34" charset="0"/>
              <a:buChar char="•"/>
              <a:tabLst/>
              <a:defRPr/>
            </a:pPr>
            <a:r>
              <a:rPr kumimoji="0" lang="en-US" sz="1400" b="0" i="0" u="none" strike="noStrike" kern="1200" cap="none" spc="0" normalizeH="0" baseline="0" dirty="0">
                <a:ln>
                  <a:noFill/>
                </a:ln>
                <a:solidFill>
                  <a:prstClr val="black"/>
                </a:solidFill>
                <a:effectLst/>
                <a:uLnTx/>
                <a:uFillTx/>
                <a:latin typeface="+mn-lt"/>
                <a:ea typeface="+mn-ea"/>
                <a:cs typeface="+mn-cs"/>
              </a:rPr>
              <a:t>Branded colours are embedded in the template for your immediate use.</a:t>
            </a:r>
          </a:p>
          <a:p>
            <a:pPr marL="228600" marR="0" lvl="0" indent="-228600" algn="l" defTabSz="914400" rtl="0" eaLnBrk="1" fontAlgn="auto" latinLnBrk="0" hangingPunct="1">
              <a:lnSpc>
                <a:spcPct val="95000"/>
              </a:lnSpc>
              <a:spcBef>
                <a:spcPts val="1200"/>
              </a:spcBef>
              <a:spcAft>
                <a:spcPts val="0"/>
              </a:spcAft>
              <a:buClrTx/>
              <a:buSzPct val="100000"/>
              <a:buFont typeface="Arial" panose="020B0604020202020204" pitchFamily="34" charset="0"/>
              <a:buChar char="•"/>
              <a:tabLst/>
              <a:defRPr/>
            </a:pPr>
            <a:endParaRPr kumimoji="0" lang="en-US" sz="1400" b="0" i="0" u="none" strike="noStrike" kern="1200" cap="none" spc="0" normalizeH="0" baseline="0" dirty="0">
              <a:ln>
                <a:noFill/>
              </a:ln>
              <a:solidFill>
                <a:prstClr val="black"/>
              </a:solidFill>
              <a:effectLst/>
              <a:uLnTx/>
              <a:uFillTx/>
              <a:latin typeface="+mn-lt"/>
              <a:ea typeface="+mn-ea"/>
              <a:cs typeface="+mn-cs"/>
            </a:endParaRPr>
          </a:p>
          <a:p>
            <a:pPr marL="228600" marR="0" lvl="0" indent="-228600" algn="l" defTabSz="914400" rtl="0" eaLnBrk="1" fontAlgn="auto" latinLnBrk="0" hangingPunct="1">
              <a:lnSpc>
                <a:spcPct val="95000"/>
              </a:lnSpc>
              <a:spcBef>
                <a:spcPts val="1200"/>
              </a:spcBef>
              <a:spcAft>
                <a:spcPts val="0"/>
              </a:spcAft>
              <a:buClrTx/>
              <a:buSzPct val="100000"/>
              <a:buFont typeface="Arial" panose="020B0604020202020204" pitchFamily="34" charset="0"/>
              <a:buChar char="•"/>
              <a:tabLst/>
              <a:defRPr/>
            </a:pPr>
            <a:endParaRPr kumimoji="0" lang="en-US" sz="1400" b="0" i="0" u="none" strike="noStrike" kern="1200" cap="none" spc="0" normalizeH="0" baseline="0" dirty="0">
              <a:ln>
                <a:noFill/>
              </a:ln>
              <a:solidFill>
                <a:prstClr val="black"/>
              </a:solidFill>
              <a:effectLst/>
              <a:uLnTx/>
              <a:uFillTx/>
              <a:latin typeface="+mn-lt"/>
              <a:ea typeface="+mn-ea"/>
              <a:cs typeface="+mn-cs"/>
            </a:endParaRPr>
          </a:p>
          <a:p>
            <a:pPr marL="228600" marR="0" lvl="0" indent="-228600" algn="l" defTabSz="914400" rtl="0" eaLnBrk="1" fontAlgn="auto" latinLnBrk="0" hangingPunct="1">
              <a:lnSpc>
                <a:spcPct val="95000"/>
              </a:lnSpc>
              <a:spcBef>
                <a:spcPts val="1200"/>
              </a:spcBef>
              <a:spcAft>
                <a:spcPts val="0"/>
              </a:spcAft>
              <a:buClrTx/>
              <a:buSzPct val="100000"/>
              <a:buFont typeface="Arial" panose="020B0604020202020204" pitchFamily="34" charset="0"/>
              <a:buChar char="•"/>
              <a:tabLst/>
              <a:defRPr/>
            </a:pPr>
            <a:endParaRPr kumimoji="0" lang="en-US" sz="1400" b="0" i="0" u="none" strike="noStrike" kern="1200" cap="none" spc="0" normalizeH="0" baseline="0" dirty="0">
              <a:ln>
                <a:noFill/>
              </a:ln>
              <a:solidFill>
                <a:prstClr val="black"/>
              </a:solidFill>
              <a:effectLst/>
              <a:uLnTx/>
              <a:uFillTx/>
              <a:latin typeface="+mn-lt"/>
              <a:ea typeface="+mn-ea"/>
              <a:cs typeface="+mn-cs"/>
            </a:endParaRPr>
          </a:p>
          <a:p>
            <a:pPr marL="228600" marR="0" lvl="0" indent="-228600" algn="l" defTabSz="914400" rtl="0" eaLnBrk="1" fontAlgn="auto" latinLnBrk="0" hangingPunct="1">
              <a:lnSpc>
                <a:spcPct val="95000"/>
              </a:lnSpc>
              <a:spcBef>
                <a:spcPts val="1200"/>
              </a:spcBef>
              <a:spcAft>
                <a:spcPts val="0"/>
              </a:spcAft>
              <a:buClrTx/>
              <a:buSzPct val="100000"/>
              <a:buFont typeface="Arial" panose="020B0604020202020204" pitchFamily="34" charset="0"/>
              <a:buChar char="•"/>
              <a:tabLst/>
              <a:defRPr/>
            </a:pPr>
            <a:endParaRPr kumimoji="0" lang="en-US" sz="1400" b="0" i="0" u="none" strike="noStrike" kern="1200" cap="none" spc="0" normalizeH="0" baseline="0" dirty="0">
              <a:ln>
                <a:noFill/>
              </a:ln>
              <a:solidFill>
                <a:prstClr val="black"/>
              </a:solidFill>
              <a:effectLst/>
              <a:uLnTx/>
              <a:uFillTx/>
              <a:latin typeface="+mn-lt"/>
              <a:ea typeface="+mn-ea"/>
              <a:cs typeface="+mn-cs"/>
            </a:endParaRPr>
          </a:p>
          <a:p>
            <a:pPr marL="228600" marR="0" lvl="0" indent="-228600" algn="l" defTabSz="914400" rtl="0" eaLnBrk="1" fontAlgn="auto" latinLnBrk="0" hangingPunct="1">
              <a:lnSpc>
                <a:spcPct val="95000"/>
              </a:lnSpc>
              <a:spcBef>
                <a:spcPts val="1200"/>
              </a:spcBef>
              <a:spcAft>
                <a:spcPts val="0"/>
              </a:spcAft>
              <a:buClrTx/>
              <a:buSzPct val="100000"/>
              <a:buFont typeface="Arial" panose="020B0604020202020204" pitchFamily="34" charset="0"/>
              <a:buChar char="•"/>
              <a:tabLst/>
              <a:defRPr/>
            </a:pPr>
            <a:endParaRPr kumimoji="0" lang="en-US" sz="1400" b="0" i="0" u="none" strike="noStrike" kern="1200" cap="none" spc="0" normalizeH="0" baseline="0" dirty="0">
              <a:ln>
                <a:noFill/>
              </a:ln>
              <a:solidFill>
                <a:prstClr val="black"/>
              </a:solidFill>
              <a:effectLst/>
              <a:uLnTx/>
              <a:uFillTx/>
              <a:latin typeface="+mn-lt"/>
              <a:ea typeface="+mn-ea"/>
              <a:cs typeface="+mn-cs"/>
            </a:endParaRPr>
          </a:p>
          <a:p>
            <a:pPr marL="228600" marR="0" lvl="0" indent="-228600" algn="l" defTabSz="914400" rtl="0" eaLnBrk="1" fontAlgn="auto" latinLnBrk="0" hangingPunct="1">
              <a:lnSpc>
                <a:spcPct val="95000"/>
              </a:lnSpc>
              <a:spcBef>
                <a:spcPts val="1200"/>
              </a:spcBef>
              <a:spcAft>
                <a:spcPts val="0"/>
              </a:spcAft>
              <a:buClrTx/>
              <a:buSzPct val="100000"/>
              <a:buFont typeface="Arial" panose="020B0604020202020204" pitchFamily="34" charset="0"/>
              <a:buChar char="•"/>
              <a:tabLst/>
              <a:defRPr/>
            </a:pPr>
            <a:endParaRPr kumimoji="0" lang="en-US" sz="100" b="0" i="0" u="none" strike="noStrike" kern="1200" cap="none" spc="0" normalizeH="0" baseline="0" dirty="0">
              <a:ln>
                <a:noFill/>
              </a:ln>
              <a:solidFill>
                <a:prstClr val="black"/>
              </a:solidFill>
              <a:effectLst/>
              <a:uLnTx/>
              <a:uFillTx/>
              <a:latin typeface="+mn-lt"/>
              <a:ea typeface="+mn-ea"/>
              <a:cs typeface="+mn-cs"/>
            </a:endParaRPr>
          </a:p>
          <a:p>
            <a:pPr marL="228600" marR="0" lvl="0" indent="-228600" algn="l" defTabSz="914400" rtl="0" eaLnBrk="1" fontAlgn="auto" latinLnBrk="0" hangingPunct="1">
              <a:lnSpc>
                <a:spcPct val="95000"/>
              </a:lnSpc>
              <a:spcBef>
                <a:spcPts val="1200"/>
              </a:spcBef>
              <a:spcAft>
                <a:spcPts val="0"/>
              </a:spcAft>
              <a:buClrTx/>
              <a:buSzPct val="100000"/>
              <a:buFont typeface="Arial" panose="020B0604020202020204" pitchFamily="34" charset="0"/>
              <a:buChar char="•"/>
              <a:tabLst/>
              <a:defRPr/>
            </a:pPr>
            <a:endParaRPr kumimoji="0" lang="en-US" sz="500" b="0" i="0" u="none" strike="noStrike" kern="1200" cap="none" spc="0" normalizeH="0" baseline="0" dirty="0">
              <a:ln>
                <a:noFill/>
              </a:ln>
              <a:solidFill>
                <a:prstClr val="black"/>
              </a:solidFill>
              <a:effectLst/>
              <a:uLnTx/>
              <a:uFillTx/>
              <a:latin typeface="+mn-lt"/>
              <a:ea typeface="+mn-ea"/>
              <a:cs typeface="+mn-cs"/>
            </a:endParaRPr>
          </a:p>
          <a:p>
            <a:pPr marL="0" indent="0">
              <a:lnSpc>
                <a:spcPct val="95000"/>
              </a:lnSpc>
              <a:spcBef>
                <a:spcPts val="1200"/>
              </a:spcBef>
              <a:buNone/>
            </a:pPr>
            <a:r>
              <a:rPr lang="en-US" sz="1400" b="1" dirty="0"/>
              <a:t>Images</a:t>
            </a:r>
          </a:p>
          <a:p>
            <a:pPr marL="228600" marR="0" lvl="0" indent="-228600" algn="l" defTabSz="914400" rtl="0" eaLnBrk="1" fontAlgn="auto" latinLnBrk="0" hangingPunct="1">
              <a:lnSpc>
                <a:spcPct val="95000"/>
              </a:lnSpc>
              <a:spcBef>
                <a:spcPts val="1200"/>
              </a:spcBef>
              <a:spcAft>
                <a:spcPts val="0"/>
              </a:spcAft>
              <a:buClrTx/>
              <a:buSzPct val="115000"/>
              <a:buFont typeface="Arial" panose="020B0604020202020204" pitchFamily="34" charset="0"/>
              <a:buChar char="•"/>
              <a:tabLst/>
              <a:defRPr/>
            </a:pPr>
            <a:r>
              <a:rPr kumimoji="0" lang="en-US" sz="1400" b="0" i="0" u="none" strike="noStrike" kern="1200" cap="none" spc="0" normalizeH="0" baseline="0" dirty="0">
                <a:ln>
                  <a:noFill/>
                </a:ln>
                <a:solidFill>
                  <a:prstClr val="black"/>
                </a:solidFill>
                <a:effectLst/>
                <a:uLnTx/>
                <a:uFillTx/>
                <a:latin typeface="+mn-lt"/>
                <a:ea typeface="+mn-ea"/>
                <a:cs typeface="+mn-cs"/>
              </a:rPr>
              <a:t>You can add your own copyright free photos</a:t>
            </a:r>
            <a:br>
              <a:rPr kumimoji="0" lang="en-US" sz="1400" b="0" i="0" u="none" strike="noStrike" kern="1200" cap="none" spc="0" normalizeH="0" baseline="0" dirty="0">
                <a:ln>
                  <a:noFill/>
                </a:ln>
                <a:solidFill>
                  <a:prstClr val="black"/>
                </a:solidFill>
                <a:effectLst/>
                <a:uLnTx/>
                <a:uFillTx/>
                <a:latin typeface="+mn-lt"/>
                <a:ea typeface="+mn-ea"/>
                <a:cs typeface="+mn-cs"/>
              </a:rPr>
            </a:br>
            <a:r>
              <a:rPr kumimoji="0" lang="en-US" sz="1400" b="0" i="0" u="none" strike="noStrike" kern="1200" cap="none" spc="0" normalizeH="0" baseline="0" dirty="0">
                <a:ln>
                  <a:noFill/>
                </a:ln>
                <a:solidFill>
                  <a:prstClr val="black"/>
                </a:solidFill>
                <a:effectLst/>
                <a:uLnTx/>
                <a:uFillTx/>
                <a:latin typeface="+mn-lt"/>
                <a:ea typeface="+mn-ea"/>
                <a:cs typeface="+mn-cs"/>
              </a:rPr>
              <a:t>to customize your content slides.</a:t>
            </a:r>
          </a:p>
        </p:txBody>
      </p:sp>
      <p:grpSp>
        <p:nvGrpSpPr>
          <p:cNvPr id="10" name="Group 9">
            <a:extLst>
              <a:ext uri="{FF2B5EF4-FFF2-40B4-BE49-F238E27FC236}">
                <a16:creationId xmlns:a16="http://schemas.microsoft.com/office/drawing/2014/main" id="{28CE9538-62AC-466B-9B79-0BD8ED5ABE3C}"/>
              </a:ext>
            </a:extLst>
          </p:cNvPr>
          <p:cNvGrpSpPr/>
          <p:nvPr userDrawn="1"/>
        </p:nvGrpSpPr>
        <p:grpSpPr>
          <a:xfrm>
            <a:off x="9757299" y="2989467"/>
            <a:ext cx="1626857" cy="1817208"/>
            <a:chOff x="6808033" y="2485869"/>
            <a:chExt cx="1626433" cy="1817208"/>
          </a:xfrm>
        </p:grpSpPr>
        <p:pic>
          <p:nvPicPr>
            <p:cNvPr id="7" name="Picture 6">
              <a:extLst>
                <a:ext uri="{FF2B5EF4-FFF2-40B4-BE49-F238E27FC236}">
                  <a16:creationId xmlns:a16="http://schemas.microsoft.com/office/drawing/2014/main" id="{8DB967C5-76A1-4C6C-AC66-CAE652DC4F4B}"/>
                </a:ext>
              </a:extLst>
            </p:cNvPr>
            <p:cNvPicPr>
              <a:picLocks noChangeAspect="1"/>
            </p:cNvPicPr>
            <p:nvPr userDrawn="1"/>
          </p:nvPicPr>
          <p:blipFill rotWithShape="1">
            <a:blip r:embed="rId2"/>
            <a:srcRect l="796" t="1136" r="1057"/>
            <a:stretch/>
          </p:blipFill>
          <p:spPr>
            <a:xfrm>
              <a:off x="6808033" y="2485869"/>
              <a:ext cx="1626433" cy="1817208"/>
            </a:xfrm>
            <a:prstGeom prst="rect">
              <a:avLst/>
            </a:prstGeom>
            <a:ln w="3175">
              <a:solidFill>
                <a:schemeClr val="bg2">
                  <a:lumMod val="60000"/>
                  <a:lumOff val="40000"/>
                </a:schemeClr>
              </a:solidFill>
            </a:ln>
          </p:spPr>
        </p:pic>
        <p:sp>
          <p:nvSpPr>
            <p:cNvPr id="8" name="Rectangle 7">
              <a:extLst>
                <a:ext uri="{FF2B5EF4-FFF2-40B4-BE49-F238E27FC236}">
                  <a16:creationId xmlns:a16="http://schemas.microsoft.com/office/drawing/2014/main" id="{F3AA5D3A-0890-4BAF-8CEB-D2DF3EFC8E52}"/>
                </a:ext>
              </a:extLst>
            </p:cNvPr>
            <p:cNvSpPr/>
            <p:nvPr userDrawn="1"/>
          </p:nvSpPr>
          <p:spPr>
            <a:xfrm>
              <a:off x="6808033" y="2485869"/>
              <a:ext cx="1626433" cy="394064"/>
            </a:xfrm>
            <a:prstGeom prst="rect">
              <a:avLst/>
            </a:prstGeom>
            <a:no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algn="l"/>
              <a:endParaRPr lang="en-CA" sz="1800" dirty="0" err="1"/>
            </a:p>
          </p:txBody>
        </p:sp>
      </p:grpSp>
      <p:sp>
        <p:nvSpPr>
          <p:cNvPr id="14" name="Rectangle 13">
            <a:extLst>
              <a:ext uri="{FF2B5EF4-FFF2-40B4-BE49-F238E27FC236}">
                <a16:creationId xmlns:a16="http://schemas.microsoft.com/office/drawing/2014/main" id="{A38F2055-4983-4560-A35F-C2AD8B91C608}"/>
              </a:ext>
            </a:extLst>
          </p:cNvPr>
          <p:cNvSpPr/>
          <p:nvPr userDrawn="1"/>
        </p:nvSpPr>
        <p:spPr>
          <a:xfrm>
            <a:off x="455732" y="362062"/>
            <a:ext cx="2637627" cy="246221"/>
          </a:xfrm>
          <a:prstGeom prst="rect">
            <a:avLst/>
          </a:prstGeom>
        </p:spPr>
        <p:txBody>
          <a:bodyPr wrap="none" lIns="0" rIns="0">
            <a:spAutoFit/>
          </a:bodyPr>
          <a:lstStyle/>
          <a:p>
            <a:r>
              <a:rPr lang="en-US" sz="1000" dirty="0">
                <a:latin typeface="+mn-lt"/>
              </a:rPr>
              <a:t>For use with Microsoft Office PowerPoint 365</a:t>
            </a:r>
            <a:endParaRPr lang="en-US" sz="1000" dirty="0">
              <a:solidFill>
                <a:schemeClr val="bg1"/>
              </a:solidFill>
              <a:latin typeface="+mn-lt"/>
            </a:endParaRPr>
          </a:p>
        </p:txBody>
      </p:sp>
      <p:sp>
        <p:nvSpPr>
          <p:cNvPr id="6" name="Rectangle 5">
            <a:extLst>
              <a:ext uri="{FF2B5EF4-FFF2-40B4-BE49-F238E27FC236}">
                <a16:creationId xmlns:a16="http://schemas.microsoft.com/office/drawing/2014/main" id="{7D700442-31D1-461B-920E-475A9AA71155}"/>
              </a:ext>
            </a:extLst>
          </p:cNvPr>
          <p:cNvSpPr/>
          <p:nvPr userDrawn="1"/>
        </p:nvSpPr>
        <p:spPr>
          <a:xfrm>
            <a:off x="455732" y="1656090"/>
            <a:ext cx="2020310" cy="197170"/>
          </a:xfrm>
          <a:prstGeom prst="rect">
            <a:avLst/>
          </a:prstGeom>
        </p:spPr>
        <p:txBody>
          <a:bodyPr wrap="none" lIns="0" tIns="0" rIns="0" bIns="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mn-lt"/>
                <a:ea typeface="+mn-ea"/>
                <a:cs typeface="+mn-cs"/>
              </a:rPr>
              <a:t>Primary </a:t>
            </a:r>
            <a:r>
              <a:rPr kumimoji="0" lang="en-US" sz="1100" b="1" i="0" u="none" strike="noStrike" kern="1200" cap="none" spc="0" normalizeH="0" baseline="0" noProof="0" dirty="0" err="1">
                <a:ln>
                  <a:noFill/>
                </a:ln>
                <a:solidFill>
                  <a:prstClr val="black"/>
                </a:solidFill>
                <a:effectLst/>
                <a:uLnTx/>
                <a:uFillTx/>
                <a:latin typeface="+mn-lt"/>
                <a:ea typeface="+mn-ea"/>
                <a:cs typeface="+mn-cs"/>
              </a:rPr>
              <a:t>colours</a:t>
            </a:r>
            <a:r>
              <a:rPr kumimoji="0" lang="en-US" sz="1100" b="1" i="0" u="none" strike="noStrike" kern="1200" cap="none" spc="0" normalizeH="0" baseline="0" noProof="0" dirty="0">
                <a:ln>
                  <a:noFill/>
                </a:ln>
                <a:solidFill>
                  <a:prstClr val="black"/>
                </a:solidFill>
                <a:effectLst/>
                <a:uLnTx/>
                <a:uFillTx/>
                <a:latin typeface="+mn-lt"/>
                <a:ea typeface="+mn-ea"/>
                <a:cs typeface="+mn-cs"/>
              </a:rPr>
              <a:t> – RGB values</a:t>
            </a:r>
            <a:endParaRPr kumimoji="0" lang="en-CA" sz="1100" b="1" i="0" u="none" strike="noStrike" kern="1200" cap="none" spc="0" normalizeH="0" baseline="0" noProof="0" dirty="0">
              <a:ln>
                <a:noFill/>
              </a:ln>
              <a:solidFill>
                <a:prstClr val="black"/>
              </a:solidFill>
              <a:effectLst/>
              <a:uLnTx/>
              <a:uFillTx/>
              <a:latin typeface="+mn-lt"/>
              <a:ea typeface="+mn-ea"/>
              <a:cs typeface="+mn-cs"/>
            </a:endParaRPr>
          </a:p>
        </p:txBody>
      </p:sp>
      <p:sp>
        <p:nvSpPr>
          <p:cNvPr id="71" name="Rectangle 70">
            <a:extLst>
              <a:ext uri="{FF2B5EF4-FFF2-40B4-BE49-F238E27FC236}">
                <a16:creationId xmlns:a16="http://schemas.microsoft.com/office/drawing/2014/main" id="{EC5CC774-67AB-4BDE-918D-E14A41DC3F32}"/>
              </a:ext>
            </a:extLst>
          </p:cNvPr>
          <p:cNvSpPr/>
          <p:nvPr userDrawn="1"/>
        </p:nvSpPr>
        <p:spPr>
          <a:xfrm>
            <a:off x="455732" y="3181041"/>
            <a:ext cx="2219134" cy="197170"/>
          </a:xfrm>
          <a:prstGeom prst="rect">
            <a:avLst/>
          </a:prstGeom>
        </p:spPr>
        <p:txBody>
          <a:bodyPr wrap="none" lIns="0" tIns="0" rIns="0" bIns="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mn-lt"/>
                <a:ea typeface="+mn-ea"/>
                <a:cs typeface="+mn-cs"/>
              </a:rPr>
              <a:t>Secondary </a:t>
            </a:r>
            <a:r>
              <a:rPr kumimoji="0" lang="en-US" sz="1100" b="1" i="0" u="none" strike="noStrike" kern="1200" cap="none" spc="0" normalizeH="0" baseline="0" noProof="0" dirty="0" err="1">
                <a:ln>
                  <a:noFill/>
                </a:ln>
                <a:solidFill>
                  <a:prstClr val="black"/>
                </a:solidFill>
                <a:effectLst/>
                <a:uLnTx/>
                <a:uFillTx/>
                <a:latin typeface="+mn-lt"/>
                <a:ea typeface="+mn-ea"/>
                <a:cs typeface="+mn-cs"/>
              </a:rPr>
              <a:t>colours</a:t>
            </a:r>
            <a:r>
              <a:rPr kumimoji="0" lang="en-US" sz="1100" b="1" i="0" u="none" strike="noStrike" kern="1200" cap="none" spc="0" normalizeH="0" baseline="0" noProof="0" dirty="0">
                <a:ln>
                  <a:noFill/>
                </a:ln>
                <a:solidFill>
                  <a:prstClr val="black"/>
                </a:solidFill>
                <a:effectLst/>
                <a:uLnTx/>
                <a:uFillTx/>
                <a:latin typeface="+mn-lt"/>
                <a:ea typeface="+mn-ea"/>
                <a:cs typeface="+mn-cs"/>
              </a:rPr>
              <a:t> – RGB values</a:t>
            </a:r>
          </a:p>
        </p:txBody>
      </p:sp>
      <p:graphicFrame>
        <p:nvGraphicFramePr>
          <p:cNvPr id="13" name="Table 14">
            <a:extLst>
              <a:ext uri="{FF2B5EF4-FFF2-40B4-BE49-F238E27FC236}">
                <a16:creationId xmlns:a16="http://schemas.microsoft.com/office/drawing/2014/main" id="{89A3FD7B-12E8-4D62-8AC1-1C4E5DB3BC80}"/>
              </a:ext>
            </a:extLst>
          </p:cNvPr>
          <p:cNvGraphicFramePr>
            <a:graphicFrameLocks noGrp="1"/>
          </p:cNvGraphicFramePr>
          <p:nvPr userDrawn="1">
            <p:extLst>
              <p:ext uri="{D42A27DB-BD31-4B8C-83A1-F6EECF244321}">
                <p14:modId xmlns:p14="http://schemas.microsoft.com/office/powerpoint/2010/main" val="3644904597"/>
              </p:ext>
            </p:extLst>
          </p:nvPr>
        </p:nvGraphicFramePr>
        <p:xfrm>
          <a:off x="460000" y="1926430"/>
          <a:ext cx="6145720" cy="783844"/>
        </p:xfrm>
        <a:graphic>
          <a:graphicData uri="http://schemas.openxmlformats.org/drawingml/2006/table">
            <a:tbl>
              <a:tblPr firstRow="1" bandRow="1">
                <a:tableStyleId>{B301B821-A1FF-4177-AEE7-76D212191A09}</a:tableStyleId>
              </a:tblPr>
              <a:tblGrid>
                <a:gridCol w="768215">
                  <a:extLst>
                    <a:ext uri="{9D8B030D-6E8A-4147-A177-3AD203B41FA5}">
                      <a16:colId xmlns:a16="http://schemas.microsoft.com/office/drawing/2014/main" val="3441835300"/>
                    </a:ext>
                  </a:extLst>
                </a:gridCol>
                <a:gridCol w="768215">
                  <a:extLst>
                    <a:ext uri="{9D8B030D-6E8A-4147-A177-3AD203B41FA5}">
                      <a16:colId xmlns:a16="http://schemas.microsoft.com/office/drawing/2014/main" val="977536678"/>
                    </a:ext>
                  </a:extLst>
                </a:gridCol>
                <a:gridCol w="768215">
                  <a:extLst>
                    <a:ext uri="{9D8B030D-6E8A-4147-A177-3AD203B41FA5}">
                      <a16:colId xmlns:a16="http://schemas.microsoft.com/office/drawing/2014/main" val="125852545"/>
                    </a:ext>
                  </a:extLst>
                </a:gridCol>
                <a:gridCol w="768215">
                  <a:extLst>
                    <a:ext uri="{9D8B030D-6E8A-4147-A177-3AD203B41FA5}">
                      <a16:colId xmlns:a16="http://schemas.microsoft.com/office/drawing/2014/main" val="931395583"/>
                    </a:ext>
                  </a:extLst>
                </a:gridCol>
                <a:gridCol w="768215">
                  <a:extLst>
                    <a:ext uri="{9D8B030D-6E8A-4147-A177-3AD203B41FA5}">
                      <a16:colId xmlns:a16="http://schemas.microsoft.com/office/drawing/2014/main" val="2451672989"/>
                    </a:ext>
                  </a:extLst>
                </a:gridCol>
                <a:gridCol w="768215">
                  <a:extLst>
                    <a:ext uri="{9D8B030D-6E8A-4147-A177-3AD203B41FA5}">
                      <a16:colId xmlns:a16="http://schemas.microsoft.com/office/drawing/2014/main" val="1199082826"/>
                    </a:ext>
                  </a:extLst>
                </a:gridCol>
                <a:gridCol w="768215">
                  <a:extLst>
                    <a:ext uri="{9D8B030D-6E8A-4147-A177-3AD203B41FA5}">
                      <a16:colId xmlns:a16="http://schemas.microsoft.com/office/drawing/2014/main" val="2368813008"/>
                    </a:ext>
                  </a:extLst>
                </a:gridCol>
                <a:gridCol w="768215">
                  <a:extLst>
                    <a:ext uri="{9D8B030D-6E8A-4147-A177-3AD203B41FA5}">
                      <a16:colId xmlns:a16="http://schemas.microsoft.com/office/drawing/2014/main" val="394202237"/>
                    </a:ext>
                  </a:extLst>
                </a:gridCol>
              </a:tblGrid>
              <a:tr h="370840">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tx1"/>
                          </a:solidFill>
                          <a:effectLst/>
                          <a:uLnTx/>
                          <a:uFillTx/>
                          <a:latin typeface="+mn-lt"/>
                          <a:ea typeface="+mn-ea"/>
                          <a:cs typeface="+mn-cs"/>
                        </a:rPr>
                        <a:t>Green</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mn-lt"/>
                          <a:ea typeface="+mn-ea"/>
                          <a:cs typeface="+mn-cs"/>
                        </a:rPr>
                        <a:t>0 167 88</a:t>
                      </a:r>
                      <a:endParaRPr kumimoji="0" lang="en-CA" sz="800" b="0" i="0" u="none" strike="noStrike" kern="1200" cap="none" spc="0" normalizeH="0" baseline="0" noProof="0" dirty="0">
                        <a:ln>
                          <a:noFill/>
                        </a:ln>
                        <a:solidFill>
                          <a:schemeClr val="tx1"/>
                        </a:solidFill>
                        <a:effectLst/>
                        <a:uLnTx/>
                        <a:uFillTx/>
                        <a:latin typeface="+mn-lt"/>
                        <a:ea typeface="+mn-ea"/>
                        <a:cs typeface="+mn-cs"/>
                      </a:endParaRPr>
                    </a:p>
                  </a:txBody>
                  <a:tcPr marL="91464" marR="91464">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mn-lt"/>
                          <a:ea typeface="+mn-ea"/>
                          <a:cs typeface="+mn-cs"/>
                        </a:rPr>
                        <a:t>Dark 3</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0 68 39</a:t>
                      </a:r>
                      <a:endParaRPr kumimoji="0" lang="en-CA" sz="800" b="0" i="0" u="none" strike="noStrike" kern="1200" cap="none" spc="0" normalizeH="0" baseline="0" noProof="0" dirty="0">
                        <a:ln>
                          <a:noFill/>
                        </a:ln>
                        <a:solidFill>
                          <a:prstClr val="white"/>
                        </a:solidFill>
                        <a:effectLst/>
                        <a:uLnTx/>
                        <a:uFillTx/>
                        <a:latin typeface="+mn-lt"/>
                        <a:ea typeface="+mn-ea"/>
                        <a:cs typeface="+mn-cs"/>
                      </a:endParaRPr>
                    </a:p>
                  </a:txBody>
                  <a:tcPr marL="91464" marR="91464">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4427"/>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mn-lt"/>
                          <a:ea typeface="+mn-ea"/>
                          <a:cs typeface="+mn-cs"/>
                        </a:rPr>
                        <a:t>Dark 2</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4 97 56</a:t>
                      </a:r>
                      <a:endParaRPr kumimoji="0" lang="en-CA" sz="800" b="0" i="0" u="none" strike="noStrike" kern="1200" cap="none" spc="0" normalizeH="0" baseline="0" noProof="0" dirty="0">
                        <a:ln>
                          <a:noFill/>
                        </a:ln>
                        <a:solidFill>
                          <a:prstClr val="white"/>
                        </a:solidFill>
                        <a:effectLst/>
                        <a:uLnTx/>
                        <a:uFillTx/>
                        <a:latin typeface="+mn-lt"/>
                        <a:ea typeface="+mn-ea"/>
                        <a:cs typeface="+mn-cs"/>
                      </a:endParaRPr>
                    </a:p>
                  </a:txBody>
                  <a:tcPr marL="91464" marR="91464">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46138"/>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mn-lt"/>
                          <a:ea typeface="+mn-ea"/>
                          <a:cs typeface="+mn-cs"/>
                        </a:rPr>
                        <a:t>Dark 1</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6 135 78</a:t>
                      </a:r>
                      <a:endParaRPr kumimoji="0" lang="en-CA" sz="800" b="0" i="0" u="none" strike="noStrike" kern="1200" cap="none" spc="0" normalizeH="0" baseline="0" noProof="0" dirty="0">
                        <a:ln>
                          <a:noFill/>
                        </a:ln>
                        <a:solidFill>
                          <a:prstClr val="white"/>
                        </a:solidFill>
                        <a:effectLst/>
                        <a:uLnTx/>
                        <a:uFillTx/>
                        <a:latin typeface="+mn-lt"/>
                        <a:ea typeface="+mn-ea"/>
                        <a:cs typeface="+mn-cs"/>
                      </a:endParaRPr>
                    </a:p>
                  </a:txBody>
                  <a:tcPr marL="91464" marR="91464">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6874E"/>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tx1"/>
                          </a:solidFill>
                          <a:effectLst/>
                          <a:uLnTx/>
                          <a:uFillTx/>
                          <a:latin typeface="+mn-lt"/>
                          <a:ea typeface="+mn-ea"/>
                          <a:cs typeface="+mn-cs"/>
                        </a:rPr>
                        <a:t>Light 1</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mn-lt"/>
                          <a:ea typeface="+mn-ea"/>
                          <a:cs typeface="+mn-cs"/>
                        </a:rPr>
                        <a:t>0 196 110</a:t>
                      </a:r>
                      <a:endParaRPr kumimoji="0" lang="en-CA" sz="800" b="0" i="0" u="none" strike="noStrike" kern="1200" cap="none" spc="0" normalizeH="0" baseline="0" noProof="0" dirty="0">
                        <a:ln>
                          <a:noFill/>
                        </a:ln>
                        <a:solidFill>
                          <a:schemeClr val="tx1"/>
                        </a:solidFill>
                        <a:effectLst/>
                        <a:uLnTx/>
                        <a:uFillTx/>
                        <a:latin typeface="+mn-lt"/>
                        <a:ea typeface="+mn-ea"/>
                        <a:cs typeface="+mn-cs"/>
                      </a:endParaRPr>
                    </a:p>
                  </a:txBody>
                  <a:tcPr marL="91464" marR="91464">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C46E"/>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tx1"/>
                          </a:solidFill>
                          <a:effectLst/>
                          <a:uLnTx/>
                          <a:uFillTx/>
                          <a:latin typeface="+mn-lt"/>
                          <a:ea typeface="+mn-ea"/>
                          <a:cs typeface="+mn-cs"/>
                        </a:rPr>
                        <a:t>Light 2</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mn-lt"/>
                          <a:ea typeface="+mn-ea"/>
                          <a:cs typeface="+mn-cs"/>
                        </a:rPr>
                        <a:t>92 215 144</a:t>
                      </a:r>
                      <a:endParaRPr kumimoji="0" lang="en-CA" sz="800" b="0" i="0" u="none" strike="noStrike" kern="1200" cap="none" spc="0" normalizeH="0" baseline="0" noProof="0" dirty="0">
                        <a:ln>
                          <a:noFill/>
                        </a:ln>
                        <a:solidFill>
                          <a:schemeClr val="tx1"/>
                        </a:solidFill>
                        <a:effectLst/>
                        <a:uLnTx/>
                        <a:uFillTx/>
                        <a:latin typeface="+mn-lt"/>
                        <a:ea typeface="+mn-ea"/>
                        <a:cs typeface="+mn-cs"/>
                      </a:endParaRPr>
                    </a:p>
                  </a:txBody>
                  <a:tcPr marL="91464" marR="91464">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CD790"/>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tx1"/>
                          </a:solidFill>
                          <a:effectLst/>
                          <a:uLnTx/>
                          <a:uFillTx/>
                          <a:latin typeface="+mn-lt"/>
                          <a:ea typeface="+mn-ea"/>
                          <a:cs typeface="+mn-cs"/>
                        </a:rPr>
                        <a:t>Light 3</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mn-lt"/>
                          <a:ea typeface="+mn-ea"/>
                          <a:cs typeface="+mn-cs"/>
                        </a:rPr>
                        <a:t>172 229 196</a:t>
                      </a:r>
                      <a:endParaRPr kumimoji="0" lang="en-CA" sz="800" b="0" i="0" u="none" strike="noStrike" kern="1200" cap="none" spc="0" normalizeH="0" baseline="0" noProof="0" dirty="0">
                        <a:ln>
                          <a:noFill/>
                        </a:ln>
                        <a:solidFill>
                          <a:schemeClr val="tx1"/>
                        </a:solidFill>
                        <a:effectLst/>
                        <a:uLnTx/>
                        <a:uFillTx/>
                        <a:latin typeface="+mn-lt"/>
                        <a:ea typeface="+mn-ea"/>
                        <a:cs typeface="+mn-cs"/>
                      </a:endParaRPr>
                    </a:p>
                  </a:txBody>
                  <a:tcPr marL="91464" marR="91464">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CE5C4"/>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tx1"/>
                          </a:solidFill>
                          <a:effectLst/>
                          <a:uLnTx/>
                          <a:uFillTx/>
                          <a:latin typeface="+mn-lt"/>
                          <a:ea typeface="+mn-ea"/>
                          <a:cs typeface="+mn-cs"/>
                        </a:rPr>
                        <a:t>Light 4</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mn-lt"/>
                          <a:ea typeface="+mn-ea"/>
                          <a:cs typeface="+mn-cs"/>
                        </a:rPr>
                        <a:t>202 238 217</a:t>
                      </a:r>
                      <a:endParaRPr kumimoji="0" lang="en-CA" sz="800" b="0" i="0" u="none" strike="noStrike" kern="1200" cap="none" spc="0" normalizeH="0" baseline="0" noProof="0" dirty="0">
                        <a:ln>
                          <a:noFill/>
                        </a:ln>
                        <a:solidFill>
                          <a:schemeClr val="tx1"/>
                        </a:solidFill>
                        <a:effectLst/>
                        <a:uLnTx/>
                        <a:uFillTx/>
                        <a:latin typeface="+mn-lt"/>
                        <a:ea typeface="+mn-ea"/>
                        <a:cs typeface="+mn-cs"/>
                      </a:endParaRPr>
                    </a:p>
                  </a:txBody>
                  <a:tcPr marL="91464" marR="91464">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AEED9"/>
                    </a:solidFill>
                  </a:tcPr>
                </a:tc>
                <a:extLst>
                  <a:ext uri="{0D108BD9-81ED-4DB2-BD59-A6C34878D82A}">
                    <a16:rowId xmlns:a16="http://schemas.microsoft.com/office/drawing/2014/main" val="4155223802"/>
                  </a:ext>
                </a:extLst>
              </a:tr>
              <a:tr h="370840">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mn-lt"/>
                          <a:ea typeface="+mn-ea"/>
                          <a:cs typeface="+mn-cs"/>
                        </a:rPr>
                        <a:t>Blue</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0 0 193</a:t>
                      </a:r>
                      <a:endParaRPr kumimoji="0" lang="en-CA" sz="800" b="0" i="0" u="none" strike="noStrike" kern="1200" cap="none" spc="0" normalizeH="0" baseline="0" noProof="0" dirty="0">
                        <a:ln>
                          <a:noFill/>
                        </a:ln>
                        <a:solidFill>
                          <a:prstClr val="white"/>
                        </a:solidFill>
                        <a:effectLst/>
                        <a:uLnTx/>
                        <a:uFillTx/>
                        <a:latin typeface="+mn-lt"/>
                        <a:ea typeface="+mn-ea"/>
                        <a:cs typeface="+mn-cs"/>
                      </a:endParaRPr>
                    </a:p>
                  </a:txBody>
                  <a:tcPr marL="91464" marR="91464">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mn-lt"/>
                          <a:ea typeface="+mn-ea"/>
                          <a:cs typeface="+mn-cs"/>
                        </a:rPr>
                        <a:t>Dark 3</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0 0 96</a:t>
                      </a:r>
                      <a:endParaRPr kumimoji="0" lang="en-CA" sz="800" b="0" i="0" u="none" strike="noStrike" kern="1200" cap="none" spc="0" normalizeH="0" baseline="0" noProof="0" dirty="0">
                        <a:ln>
                          <a:noFill/>
                        </a:ln>
                        <a:solidFill>
                          <a:prstClr val="white"/>
                        </a:solidFill>
                        <a:effectLst/>
                        <a:uLnTx/>
                        <a:uFillTx/>
                        <a:latin typeface="+mn-lt"/>
                        <a:ea typeface="+mn-ea"/>
                        <a:cs typeface="+mn-cs"/>
                      </a:endParaRPr>
                    </a:p>
                  </a:txBody>
                  <a:tcPr marL="91464" marR="91464">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0060"/>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mn-lt"/>
                          <a:ea typeface="+mn-ea"/>
                          <a:cs typeface="+mn-cs"/>
                        </a:rPr>
                        <a:t>Dark 2</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0 0 130</a:t>
                      </a:r>
                      <a:endParaRPr kumimoji="0" lang="en-CA" sz="800" b="0" i="0" u="none" strike="noStrike" kern="1200" cap="none" spc="0" normalizeH="0" baseline="0" noProof="0" dirty="0">
                        <a:ln>
                          <a:noFill/>
                        </a:ln>
                        <a:solidFill>
                          <a:prstClr val="white"/>
                        </a:solidFill>
                        <a:effectLst/>
                        <a:uLnTx/>
                        <a:uFillTx/>
                        <a:latin typeface="+mn-lt"/>
                        <a:ea typeface="+mn-ea"/>
                        <a:cs typeface="+mn-cs"/>
                      </a:endParaRPr>
                    </a:p>
                  </a:txBody>
                  <a:tcPr marL="91464" marR="91464">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0082"/>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mn-lt"/>
                          <a:ea typeface="+mn-ea"/>
                          <a:cs typeface="+mn-cs"/>
                        </a:rPr>
                        <a:t>Dark 1</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0 0 154</a:t>
                      </a:r>
                      <a:endParaRPr kumimoji="0" lang="en-CA" sz="800" b="0" i="0" u="none" strike="noStrike" kern="1200" cap="none" spc="0" normalizeH="0" baseline="0" noProof="0" dirty="0">
                        <a:ln>
                          <a:noFill/>
                        </a:ln>
                        <a:solidFill>
                          <a:prstClr val="white"/>
                        </a:solidFill>
                        <a:effectLst/>
                        <a:uLnTx/>
                        <a:uFillTx/>
                        <a:latin typeface="+mn-lt"/>
                        <a:ea typeface="+mn-ea"/>
                        <a:cs typeface="+mn-cs"/>
                      </a:endParaRPr>
                    </a:p>
                  </a:txBody>
                  <a:tcPr marL="91464" marR="91464">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009A"/>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mn-lt"/>
                          <a:ea typeface="+mn-ea"/>
                          <a:cs typeface="+mn-cs"/>
                        </a:rPr>
                        <a:t>Light 1</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30 30 229</a:t>
                      </a:r>
                      <a:endParaRPr kumimoji="0" lang="en-CA" sz="800" b="0" i="0" u="none" strike="noStrike" kern="1200" cap="none" spc="0" normalizeH="0" baseline="0" noProof="0" dirty="0">
                        <a:ln>
                          <a:noFill/>
                        </a:ln>
                        <a:solidFill>
                          <a:prstClr val="white"/>
                        </a:solidFill>
                        <a:effectLst/>
                        <a:uLnTx/>
                        <a:uFillTx/>
                        <a:latin typeface="+mn-lt"/>
                        <a:ea typeface="+mn-ea"/>
                        <a:cs typeface="+mn-cs"/>
                      </a:endParaRPr>
                    </a:p>
                  </a:txBody>
                  <a:tcPr marL="91464" marR="91464">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1E1EE5"/>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bg1"/>
                          </a:solidFill>
                          <a:effectLst/>
                          <a:uLnTx/>
                          <a:uFillTx/>
                          <a:latin typeface="+mn-lt"/>
                          <a:ea typeface="+mn-ea"/>
                          <a:cs typeface="+mn-cs"/>
                        </a:rPr>
                        <a:t>Light 2</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bg1"/>
                          </a:solidFill>
                          <a:effectLst/>
                          <a:uLnTx/>
                          <a:uFillTx/>
                          <a:latin typeface="+mn-lt"/>
                          <a:ea typeface="+mn-ea"/>
                          <a:cs typeface="+mn-cs"/>
                        </a:rPr>
                        <a:t>45 105 255</a:t>
                      </a:r>
                      <a:endParaRPr kumimoji="0" lang="en-CA" sz="800" b="0" i="0" u="none" strike="noStrike" kern="1200" cap="none" spc="0" normalizeH="0" baseline="0" noProof="0" dirty="0">
                        <a:ln>
                          <a:noFill/>
                        </a:ln>
                        <a:solidFill>
                          <a:schemeClr val="bg1"/>
                        </a:solidFill>
                        <a:effectLst/>
                        <a:uLnTx/>
                        <a:uFillTx/>
                        <a:latin typeface="+mn-lt"/>
                        <a:ea typeface="+mn-ea"/>
                        <a:cs typeface="+mn-cs"/>
                      </a:endParaRPr>
                    </a:p>
                  </a:txBody>
                  <a:tcPr marL="91464" marR="91464">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D69FF"/>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tx1"/>
                          </a:solidFill>
                          <a:effectLst/>
                          <a:uLnTx/>
                          <a:uFillTx/>
                          <a:latin typeface="+mn-lt"/>
                          <a:ea typeface="+mn-ea"/>
                          <a:cs typeface="+mn-cs"/>
                        </a:rPr>
                        <a:t>Light 3</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mn-lt"/>
                          <a:ea typeface="+mn-ea"/>
                          <a:cs typeface="+mn-cs"/>
                        </a:rPr>
                        <a:t>118 176 255</a:t>
                      </a:r>
                      <a:endParaRPr kumimoji="0" lang="en-CA" sz="800" b="0" i="0" u="none" strike="noStrike" kern="1200" cap="none" spc="0" normalizeH="0" baseline="0" noProof="0" dirty="0">
                        <a:ln>
                          <a:noFill/>
                        </a:ln>
                        <a:solidFill>
                          <a:schemeClr val="tx1"/>
                        </a:solidFill>
                        <a:effectLst/>
                        <a:uLnTx/>
                        <a:uFillTx/>
                        <a:latin typeface="+mn-lt"/>
                        <a:ea typeface="+mn-ea"/>
                        <a:cs typeface="+mn-cs"/>
                      </a:endParaRPr>
                    </a:p>
                  </a:txBody>
                  <a:tcPr marL="91464" marR="91464">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6B0FF"/>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tx1"/>
                          </a:solidFill>
                          <a:effectLst/>
                          <a:uLnTx/>
                          <a:uFillTx/>
                          <a:latin typeface="+mn-lt"/>
                          <a:ea typeface="+mn-ea"/>
                          <a:cs typeface="+mn-cs"/>
                        </a:rPr>
                        <a:t>Light 4</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mn-lt"/>
                          <a:ea typeface="+mn-ea"/>
                          <a:cs typeface="+mn-cs"/>
                        </a:rPr>
                        <a:t>193 216 247</a:t>
                      </a:r>
                      <a:endParaRPr kumimoji="0" lang="en-CA" sz="800" b="0" i="0" u="none" strike="noStrike" kern="1200" cap="none" spc="0" normalizeH="0" baseline="0" noProof="0" dirty="0">
                        <a:ln>
                          <a:noFill/>
                        </a:ln>
                        <a:solidFill>
                          <a:schemeClr val="tx1"/>
                        </a:solidFill>
                        <a:effectLst/>
                        <a:uLnTx/>
                        <a:uFillTx/>
                        <a:latin typeface="+mn-lt"/>
                        <a:ea typeface="+mn-ea"/>
                        <a:cs typeface="+mn-cs"/>
                      </a:endParaRPr>
                    </a:p>
                  </a:txBody>
                  <a:tcPr marL="91464" marR="91464">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1D8F7"/>
                    </a:solidFill>
                  </a:tcPr>
                </a:tc>
                <a:extLst>
                  <a:ext uri="{0D108BD9-81ED-4DB2-BD59-A6C34878D82A}">
                    <a16:rowId xmlns:a16="http://schemas.microsoft.com/office/drawing/2014/main" val="3785195550"/>
                  </a:ext>
                </a:extLst>
              </a:tr>
            </a:tbl>
          </a:graphicData>
        </a:graphic>
      </p:graphicFrame>
      <p:graphicFrame>
        <p:nvGraphicFramePr>
          <p:cNvPr id="80" name="Table 14">
            <a:extLst>
              <a:ext uri="{FF2B5EF4-FFF2-40B4-BE49-F238E27FC236}">
                <a16:creationId xmlns:a16="http://schemas.microsoft.com/office/drawing/2014/main" id="{CA9A8DD4-1D6A-4928-98C9-44273B5A295B}"/>
              </a:ext>
            </a:extLst>
          </p:cNvPr>
          <p:cNvGraphicFramePr>
            <a:graphicFrameLocks noGrp="1"/>
          </p:cNvGraphicFramePr>
          <p:nvPr userDrawn="1">
            <p:extLst>
              <p:ext uri="{D42A27DB-BD31-4B8C-83A1-F6EECF244321}">
                <p14:modId xmlns:p14="http://schemas.microsoft.com/office/powerpoint/2010/main" val="1364751618"/>
              </p:ext>
            </p:extLst>
          </p:nvPr>
        </p:nvGraphicFramePr>
        <p:xfrm>
          <a:off x="460001" y="3453158"/>
          <a:ext cx="6145712" cy="1959610"/>
        </p:xfrm>
        <a:graphic>
          <a:graphicData uri="http://schemas.openxmlformats.org/drawingml/2006/table">
            <a:tbl>
              <a:tblPr firstRow="1" bandRow="1">
                <a:tableStyleId>{B301B821-A1FF-4177-AEE7-76D212191A09}</a:tableStyleId>
              </a:tblPr>
              <a:tblGrid>
                <a:gridCol w="768214">
                  <a:extLst>
                    <a:ext uri="{9D8B030D-6E8A-4147-A177-3AD203B41FA5}">
                      <a16:colId xmlns:a16="http://schemas.microsoft.com/office/drawing/2014/main" val="3441835300"/>
                    </a:ext>
                  </a:extLst>
                </a:gridCol>
                <a:gridCol w="768214">
                  <a:extLst>
                    <a:ext uri="{9D8B030D-6E8A-4147-A177-3AD203B41FA5}">
                      <a16:colId xmlns:a16="http://schemas.microsoft.com/office/drawing/2014/main" val="977536678"/>
                    </a:ext>
                  </a:extLst>
                </a:gridCol>
                <a:gridCol w="768214">
                  <a:extLst>
                    <a:ext uri="{9D8B030D-6E8A-4147-A177-3AD203B41FA5}">
                      <a16:colId xmlns:a16="http://schemas.microsoft.com/office/drawing/2014/main" val="125852545"/>
                    </a:ext>
                  </a:extLst>
                </a:gridCol>
                <a:gridCol w="768214">
                  <a:extLst>
                    <a:ext uri="{9D8B030D-6E8A-4147-A177-3AD203B41FA5}">
                      <a16:colId xmlns:a16="http://schemas.microsoft.com/office/drawing/2014/main" val="931395583"/>
                    </a:ext>
                  </a:extLst>
                </a:gridCol>
                <a:gridCol w="768214">
                  <a:extLst>
                    <a:ext uri="{9D8B030D-6E8A-4147-A177-3AD203B41FA5}">
                      <a16:colId xmlns:a16="http://schemas.microsoft.com/office/drawing/2014/main" val="2451672989"/>
                    </a:ext>
                  </a:extLst>
                </a:gridCol>
                <a:gridCol w="768214">
                  <a:extLst>
                    <a:ext uri="{9D8B030D-6E8A-4147-A177-3AD203B41FA5}">
                      <a16:colId xmlns:a16="http://schemas.microsoft.com/office/drawing/2014/main" val="1199082826"/>
                    </a:ext>
                  </a:extLst>
                </a:gridCol>
                <a:gridCol w="768214">
                  <a:extLst>
                    <a:ext uri="{9D8B030D-6E8A-4147-A177-3AD203B41FA5}">
                      <a16:colId xmlns:a16="http://schemas.microsoft.com/office/drawing/2014/main" val="2368813008"/>
                    </a:ext>
                  </a:extLst>
                </a:gridCol>
                <a:gridCol w="768214">
                  <a:extLst>
                    <a:ext uri="{9D8B030D-6E8A-4147-A177-3AD203B41FA5}">
                      <a16:colId xmlns:a16="http://schemas.microsoft.com/office/drawing/2014/main" val="394202237"/>
                    </a:ext>
                  </a:extLst>
                </a:gridCol>
              </a:tblGrid>
              <a:tr h="370840">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mn-lt"/>
                          <a:ea typeface="+mn-ea"/>
                          <a:cs typeface="+mn-cs"/>
                        </a:rPr>
                        <a:t>Dark Navy</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40 43 62</a:t>
                      </a:r>
                      <a:endParaRPr kumimoji="0" lang="en-CA" sz="800" b="0" i="0" u="none" strike="noStrike" kern="1200" cap="none" spc="0" normalizeH="0" baseline="0" noProof="0" dirty="0">
                        <a:ln>
                          <a:noFill/>
                        </a:ln>
                        <a:solidFill>
                          <a:prstClr val="white"/>
                        </a:solidFill>
                        <a:effectLst/>
                        <a:uLnTx/>
                        <a:uFillTx/>
                        <a:latin typeface="+mn-lt"/>
                        <a:ea typeface="+mn-ea"/>
                        <a:cs typeface="+mn-cs"/>
                      </a:endParaRPr>
                    </a:p>
                  </a:txBody>
                  <a:tcPr marL="91464" marR="91464">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mn-lt"/>
                          <a:ea typeface="+mn-ea"/>
                          <a:cs typeface="+mn-cs"/>
                        </a:rPr>
                        <a:t>Light 1</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52 56 75</a:t>
                      </a:r>
                      <a:endParaRPr kumimoji="0" lang="en-CA" sz="800" b="0" i="0" u="none" strike="noStrike" kern="1200" cap="none" spc="0" normalizeH="0" baseline="0" noProof="0" dirty="0">
                        <a:ln>
                          <a:noFill/>
                        </a:ln>
                        <a:solidFill>
                          <a:prstClr val="white"/>
                        </a:solidFill>
                        <a:effectLst/>
                        <a:uLnTx/>
                        <a:uFillTx/>
                        <a:latin typeface="+mn-lt"/>
                        <a:ea typeface="+mn-ea"/>
                        <a:cs typeface="+mn-cs"/>
                      </a:endParaRPr>
                    </a:p>
                  </a:txBody>
                  <a:tcPr marL="91464" marR="91464">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4384B"/>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mn-lt"/>
                          <a:ea typeface="+mn-ea"/>
                          <a:cs typeface="+mn-cs"/>
                        </a:rPr>
                        <a:t>Light 2</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66 69 89</a:t>
                      </a:r>
                      <a:endParaRPr kumimoji="0" lang="en-CA" sz="800" b="0" i="0" u="none" strike="noStrike" kern="1200" cap="none" spc="0" normalizeH="0" baseline="0" noProof="0" dirty="0">
                        <a:ln>
                          <a:noFill/>
                        </a:ln>
                        <a:solidFill>
                          <a:prstClr val="white"/>
                        </a:solidFill>
                        <a:effectLst/>
                        <a:uLnTx/>
                        <a:uFillTx/>
                        <a:latin typeface="+mn-lt"/>
                        <a:ea typeface="+mn-ea"/>
                        <a:cs typeface="+mn-cs"/>
                      </a:endParaRPr>
                    </a:p>
                  </a:txBody>
                  <a:tcPr marL="91464" marR="91464">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24559"/>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mn-lt"/>
                          <a:ea typeface="+mn-ea"/>
                          <a:cs typeface="+mn-cs"/>
                        </a:rPr>
                        <a:t>Light 3</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94 96 115</a:t>
                      </a:r>
                      <a:endParaRPr kumimoji="0" lang="en-CA" sz="800" b="0" i="0" u="none" strike="noStrike" kern="1200" cap="none" spc="0" normalizeH="0" baseline="0" noProof="0" dirty="0">
                        <a:ln>
                          <a:noFill/>
                        </a:ln>
                        <a:solidFill>
                          <a:prstClr val="white"/>
                        </a:solidFill>
                        <a:effectLst/>
                        <a:uLnTx/>
                        <a:uFillTx/>
                        <a:latin typeface="+mn-lt"/>
                        <a:ea typeface="+mn-ea"/>
                        <a:cs typeface="+mn-cs"/>
                      </a:endParaRPr>
                    </a:p>
                  </a:txBody>
                  <a:tcPr marL="91464" marR="91464">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E6073"/>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tx1"/>
                          </a:solidFill>
                          <a:effectLst/>
                          <a:uLnTx/>
                          <a:uFillTx/>
                          <a:latin typeface="+mn-lt"/>
                          <a:ea typeface="+mn-ea"/>
                          <a:cs typeface="+mn-cs"/>
                        </a:rPr>
                        <a:t>Light 4</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mn-lt"/>
                          <a:ea typeface="+mn-ea"/>
                          <a:cs typeface="+mn-cs"/>
                        </a:rPr>
                        <a:t>142 144 162</a:t>
                      </a:r>
                      <a:endParaRPr kumimoji="0" lang="en-CA" sz="800" b="0" i="0" u="none" strike="noStrike" kern="1200" cap="none" spc="0" normalizeH="0" baseline="0" noProof="0" dirty="0">
                        <a:ln>
                          <a:noFill/>
                        </a:ln>
                        <a:solidFill>
                          <a:schemeClr val="tx1"/>
                        </a:solidFill>
                        <a:effectLst/>
                        <a:uLnTx/>
                        <a:uFillTx/>
                        <a:latin typeface="+mn-lt"/>
                        <a:ea typeface="+mn-ea"/>
                        <a:cs typeface="+mn-cs"/>
                      </a:endParaRPr>
                    </a:p>
                  </a:txBody>
                  <a:tcPr marL="91464" marR="91464">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E90A2"/>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endParaRPr kumimoji="0" lang="en-CA" sz="800" b="0" i="0" u="none" strike="noStrike" kern="1200" cap="none" spc="0" normalizeH="0" baseline="0" noProof="0" dirty="0">
                        <a:ln>
                          <a:noFill/>
                        </a:ln>
                        <a:solidFill>
                          <a:prstClr val="white"/>
                        </a:solidFill>
                        <a:effectLst/>
                        <a:uLnTx/>
                        <a:uFillTx/>
                        <a:latin typeface="+mn-lt"/>
                        <a:ea typeface="+mn-ea"/>
                        <a:cs typeface="+mn-cs"/>
                      </a:endParaRPr>
                    </a:p>
                  </a:txBody>
                  <a:tcPr marL="91464" marR="91464">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endParaRPr kumimoji="0" lang="en-CA" sz="800" b="0" i="0" u="none" strike="noStrike" kern="1200" cap="none" spc="0" normalizeH="0" baseline="0" noProof="0" dirty="0">
                        <a:ln>
                          <a:noFill/>
                        </a:ln>
                        <a:solidFill>
                          <a:prstClr val="white"/>
                        </a:solidFill>
                        <a:effectLst/>
                        <a:uLnTx/>
                        <a:uFillTx/>
                        <a:latin typeface="+mn-lt"/>
                        <a:ea typeface="+mn-ea"/>
                        <a:cs typeface="+mn-cs"/>
                      </a:endParaRPr>
                    </a:p>
                  </a:txBody>
                  <a:tcPr marL="91464" marR="91464">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endParaRPr kumimoji="0" lang="en-CA" sz="800" b="0" i="0" u="none" strike="noStrike" kern="1200" cap="none" spc="0" normalizeH="0" baseline="0" noProof="0" dirty="0">
                        <a:ln>
                          <a:noFill/>
                        </a:ln>
                        <a:solidFill>
                          <a:prstClr val="white"/>
                        </a:solidFill>
                        <a:effectLst/>
                        <a:uLnTx/>
                        <a:uFillTx/>
                        <a:latin typeface="+mn-lt"/>
                        <a:ea typeface="+mn-ea"/>
                        <a:cs typeface="+mn-cs"/>
                      </a:endParaRPr>
                    </a:p>
                  </a:txBody>
                  <a:tcPr marL="91464" marR="91464">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4155223802"/>
                  </a:ext>
                </a:extLst>
              </a:tr>
              <a:tr h="370840">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tx1"/>
                          </a:solidFill>
                          <a:effectLst/>
                          <a:uLnTx/>
                          <a:uFillTx/>
                          <a:latin typeface="+mn-lt"/>
                          <a:ea typeface="+mn-ea"/>
                          <a:cs typeface="+mn-cs"/>
                        </a:rPr>
                        <a:t>Coral</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mn-lt"/>
                          <a:ea typeface="+mn-ea"/>
                          <a:cs typeface="+mn-cs"/>
                        </a:rPr>
                        <a:t>236 100 83</a:t>
                      </a:r>
                      <a:endParaRPr kumimoji="0" lang="en-CA" sz="800" b="0" i="0" u="none" strike="noStrike" kern="1200" cap="none" spc="0" normalizeH="0" baseline="0" noProof="0" dirty="0">
                        <a:ln>
                          <a:noFill/>
                        </a:ln>
                        <a:solidFill>
                          <a:schemeClr val="tx1"/>
                        </a:solidFill>
                        <a:effectLst/>
                        <a:uLnTx/>
                        <a:uFillTx/>
                        <a:latin typeface="+mn-lt"/>
                        <a:ea typeface="+mn-ea"/>
                        <a:cs typeface="+mn-cs"/>
                      </a:endParaRPr>
                    </a:p>
                  </a:txBody>
                  <a:tcPr marL="91464" marR="91464">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mn-lt"/>
                          <a:ea typeface="+mn-ea"/>
                          <a:cs typeface="+mn-cs"/>
                        </a:rPr>
                        <a:t>Dark 3</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131 10 16</a:t>
                      </a:r>
                      <a:endParaRPr kumimoji="0" lang="en-CA" sz="800" b="0" i="0" u="none" strike="noStrike" kern="1200" cap="none" spc="0" normalizeH="0" baseline="0" noProof="0" dirty="0">
                        <a:ln>
                          <a:noFill/>
                        </a:ln>
                        <a:solidFill>
                          <a:prstClr val="white"/>
                        </a:solidFill>
                        <a:effectLst/>
                        <a:uLnTx/>
                        <a:uFillTx/>
                        <a:latin typeface="+mn-lt"/>
                        <a:ea typeface="+mn-ea"/>
                        <a:cs typeface="+mn-cs"/>
                      </a:endParaRPr>
                    </a:p>
                  </a:txBody>
                  <a:tcPr marL="91464" marR="91464">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30A10"/>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mn-lt"/>
                          <a:ea typeface="+mn-ea"/>
                          <a:cs typeface="+mn-cs"/>
                        </a:rPr>
                        <a:t>Dark 2</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160 14 24</a:t>
                      </a:r>
                      <a:endParaRPr kumimoji="0" lang="en-CA" sz="800" b="0" i="0" u="none" strike="noStrike" kern="1200" cap="none" spc="0" normalizeH="0" baseline="0" noProof="0" dirty="0">
                        <a:ln>
                          <a:noFill/>
                        </a:ln>
                        <a:solidFill>
                          <a:prstClr val="white"/>
                        </a:solidFill>
                        <a:effectLst/>
                        <a:uLnTx/>
                        <a:uFillTx/>
                        <a:latin typeface="+mn-lt"/>
                        <a:ea typeface="+mn-ea"/>
                        <a:cs typeface="+mn-cs"/>
                      </a:endParaRPr>
                    </a:p>
                  </a:txBody>
                  <a:tcPr marL="91464" marR="91464">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00E18"/>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mn-lt"/>
                          <a:ea typeface="+mn-ea"/>
                          <a:cs typeface="+mn-cs"/>
                        </a:rPr>
                        <a:t>Dark 1</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208 58 57</a:t>
                      </a:r>
                      <a:endParaRPr kumimoji="0" lang="en-CA" sz="800" b="0" i="0" u="none" strike="noStrike" kern="1200" cap="none" spc="0" normalizeH="0" baseline="0" noProof="0" dirty="0">
                        <a:ln>
                          <a:noFill/>
                        </a:ln>
                        <a:solidFill>
                          <a:prstClr val="white"/>
                        </a:solidFill>
                        <a:effectLst/>
                        <a:uLnTx/>
                        <a:uFillTx/>
                        <a:latin typeface="+mn-lt"/>
                        <a:ea typeface="+mn-ea"/>
                        <a:cs typeface="+mn-cs"/>
                      </a:endParaRPr>
                    </a:p>
                  </a:txBody>
                  <a:tcPr marL="91464" marR="91464">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03A39"/>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tx1"/>
                          </a:solidFill>
                          <a:effectLst/>
                          <a:uLnTx/>
                          <a:uFillTx/>
                          <a:latin typeface="+mn-lt"/>
                          <a:ea typeface="+mn-ea"/>
                          <a:cs typeface="+mn-cs"/>
                        </a:rPr>
                        <a:t>Light 1</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mn-lt"/>
                          <a:ea typeface="+mn-ea"/>
                          <a:cs typeface="+mn-cs"/>
                        </a:rPr>
                        <a:t>255 119 105</a:t>
                      </a:r>
                      <a:endParaRPr kumimoji="0" lang="en-CA" sz="800" b="0" i="0" u="none" strike="noStrike" kern="1200" cap="none" spc="0" normalizeH="0" baseline="0" noProof="0" dirty="0">
                        <a:ln>
                          <a:noFill/>
                        </a:ln>
                        <a:solidFill>
                          <a:schemeClr val="tx1"/>
                        </a:solidFill>
                        <a:effectLst/>
                        <a:uLnTx/>
                        <a:uFillTx/>
                        <a:latin typeface="+mn-lt"/>
                        <a:ea typeface="+mn-ea"/>
                        <a:cs typeface="+mn-cs"/>
                      </a:endParaRPr>
                    </a:p>
                  </a:txBody>
                  <a:tcPr marL="91464" marR="91464">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7769"/>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tx1"/>
                          </a:solidFill>
                          <a:effectLst/>
                          <a:uLnTx/>
                          <a:uFillTx/>
                          <a:latin typeface="+mn-lt"/>
                          <a:ea typeface="+mn-ea"/>
                          <a:cs typeface="+mn-cs"/>
                        </a:rPr>
                        <a:t>Light 2</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mn-lt"/>
                          <a:ea typeface="+mn-ea"/>
                          <a:cs typeface="+mn-cs"/>
                        </a:rPr>
                        <a:t>246 144 130</a:t>
                      </a:r>
                      <a:endParaRPr kumimoji="0" lang="en-CA" sz="800" b="0" i="0" u="none" strike="noStrike" kern="1200" cap="none" spc="0" normalizeH="0" baseline="0" noProof="0" dirty="0">
                        <a:ln>
                          <a:noFill/>
                        </a:ln>
                        <a:solidFill>
                          <a:schemeClr val="tx1"/>
                        </a:solidFill>
                        <a:effectLst/>
                        <a:uLnTx/>
                        <a:uFillTx/>
                        <a:latin typeface="+mn-lt"/>
                        <a:ea typeface="+mn-ea"/>
                        <a:cs typeface="+mn-cs"/>
                      </a:endParaRPr>
                    </a:p>
                  </a:txBody>
                  <a:tcPr marL="91464" marR="91464">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69082"/>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tx1"/>
                          </a:solidFill>
                          <a:effectLst/>
                          <a:uLnTx/>
                          <a:uFillTx/>
                          <a:latin typeface="+mn-lt"/>
                          <a:ea typeface="+mn-ea"/>
                          <a:cs typeface="+mn-cs"/>
                        </a:rPr>
                        <a:t>Light 3</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mn-lt"/>
                          <a:ea typeface="+mn-ea"/>
                          <a:cs typeface="+mn-cs"/>
                        </a:rPr>
                        <a:t>252 172 161</a:t>
                      </a:r>
                      <a:endParaRPr kumimoji="0" lang="en-CA" sz="800" b="0" i="0" u="none" strike="noStrike" kern="1200" cap="none" spc="0" normalizeH="0" baseline="0" noProof="0" dirty="0">
                        <a:ln>
                          <a:noFill/>
                        </a:ln>
                        <a:solidFill>
                          <a:schemeClr val="tx1"/>
                        </a:solidFill>
                        <a:effectLst/>
                        <a:uLnTx/>
                        <a:uFillTx/>
                        <a:latin typeface="+mn-lt"/>
                        <a:ea typeface="+mn-ea"/>
                        <a:cs typeface="+mn-cs"/>
                      </a:endParaRPr>
                    </a:p>
                  </a:txBody>
                  <a:tcPr marL="91464" marR="91464">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ACA1"/>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tx1"/>
                          </a:solidFill>
                          <a:effectLst/>
                          <a:uLnTx/>
                          <a:uFillTx/>
                          <a:latin typeface="+mn-lt"/>
                          <a:ea typeface="+mn-ea"/>
                          <a:cs typeface="+mn-cs"/>
                        </a:rPr>
                        <a:t>Light 4</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mn-lt"/>
                          <a:ea typeface="+mn-ea"/>
                          <a:cs typeface="+mn-cs"/>
                        </a:rPr>
                        <a:t>246 204 199</a:t>
                      </a:r>
                      <a:endParaRPr kumimoji="0" lang="en-CA" sz="800" b="0" i="0" u="none" strike="noStrike" kern="1200" cap="none" spc="0" normalizeH="0" baseline="0" noProof="0" dirty="0">
                        <a:ln>
                          <a:noFill/>
                        </a:ln>
                        <a:solidFill>
                          <a:schemeClr val="tx1"/>
                        </a:solidFill>
                        <a:effectLst/>
                        <a:uLnTx/>
                        <a:uFillTx/>
                        <a:latin typeface="+mn-lt"/>
                        <a:ea typeface="+mn-ea"/>
                        <a:cs typeface="+mn-cs"/>
                      </a:endParaRPr>
                    </a:p>
                  </a:txBody>
                  <a:tcPr marL="91464" marR="91464">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6CCC7"/>
                    </a:solidFill>
                  </a:tcPr>
                </a:tc>
                <a:extLst>
                  <a:ext uri="{0D108BD9-81ED-4DB2-BD59-A6C34878D82A}">
                    <a16:rowId xmlns:a16="http://schemas.microsoft.com/office/drawing/2014/main" val="3785195550"/>
                  </a:ext>
                </a:extLst>
              </a:tr>
              <a:tr h="370840">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mn-lt"/>
                          <a:ea typeface="+mn-ea"/>
                          <a:cs typeface="+mn-cs"/>
                        </a:rPr>
                        <a:t>Violet</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96 69 132</a:t>
                      </a:r>
                      <a:endParaRPr kumimoji="0" lang="en-CA" sz="800" b="0" i="0" u="none" strike="noStrike" kern="1200" cap="none" spc="0" normalizeH="0" baseline="0" noProof="0" dirty="0">
                        <a:ln>
                          <a:noFill/>
                        </a:ln>
                        <a:solidFill>
                          <a:prstClr val="white"/>
                        </a:solidFill>
                        <a:effectLst/>
                        <a:uLnTx/>
                        <a:uFillTx/>
                        <a:latin typeface="+mn-lt"/>
                        <a:ea typeface="+mn-ea"/>
                        <a:cs typeface="+mn-cs"/>
                      </a:endParaRPr>
                    </a:p>
                  </a:txBody>
                  <a:tcPr marL="91464" marR="91464">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mn-lt"/>
                          <a:ea typeface="+mn-ea"/>
                          <a:cs typeface="+mn-cs"/>
                        </a:rPr>
                        <a:t>Dark 3</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38 24 72</a:t>
                      </a:r>
                      <a:endParaRPr kumimoji="0" lang="en-CA" sz="800" b="0" i="0" u="none" strike="noStrike" kern="1200" cap="none" spc="0" normalizeH="0" baseline="0" noProof="0" dirty="0">
                        <a:ln>
                          <a:noFill/>
                        </a:ln>
                        <a:solidFill>
                          <a:prstClr val="white"/>
                        </a:solidFill>
                        <a:effectLst/>
                        <a:uLnTx/>
                        <a:uFillTx/>
                        <a:latin typeface="+mn-lt"/>
                        <a:ea typeface="+mn-ea"/>
                        <a:cs typeface="+mn-cs"/>
                      </a:endParaRPr>
                    </a:p>
                  </a:txBody>
                  <a:tcPr marL="91464" marR="91464">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61848"/>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mn-lt"/>
                          <a:ea typeface="+mn-ea"/>
                          <a:cs typeface="+mn-cs"/>
                        </a:rPr>
                        <a:t>Dark 2</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51 26 83</a:t>
                      </a:r>
                      <a:endParaRPr kumimoji="0" lang="en-CA" sz="800" b="0" i="0" u="none" strike="noStrike" kern="1200" cap="none" spc="0" normalizeH="0" baseline="0" noProof="0" dirty="0">
                        <a:ln>
                          <a:noFill/>
                        </a:ln>
                        <a:solidFill>
                          <a:prstClr val="white"/>
                        </a:solidFill>
                        <a:effectLst/>
                        <a:uLnTx/>
                        <a:uFillTx/>
                        <a:latin typeface="+mn-lt"/>
                        <a:ea typeface="+mn-ea"/>
                        <a:cs typeface="+mn-cs"/>
                      </a:endParaRPr>
                    </a:p>
                  </a:txBody>
                  <a:tcPr marL="91464" marR="91464">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31A53"/>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mn-lt"/>
                          <a:ea typeface="+mn-ea"/>
                          <a:cs typeface="+mn-cs"/>
                        </a:rPr>
                        <a:t>Dark 1</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76 51 107</a:t>
                      </a:r>
                      <a:endParaRPr kumimoji="0" lang="en-CA" sz="800" b="0" i="0" u="none" strike="noStrike" kern="1200" cap="none" spc="0" normalizeH="0" baseline="0" noProof="0" dirty="0">
                        <a:ln>
                          <a:noFill/>
                        </a:ln>
                        <a:solidFill>
                          <a:prstClr val="white"/>
                        </a:solidFill>
                        <a:effectLst/>
                        <a:uLnTx/>
                        <a:uFillTx/>
                        <a:latin typeface="+mn-lt"/>
                        <a:ea typeface="+mn-ea"/>
                        <a:cs typeface="+mn-cs"/>
                      </a:endParaRPr>
                    </a:p>
                  </a:txBody>
                  <a:tcPr marL="91464" marR="91464">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C336B"/>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mn-lt"/>
                          <a:ea typeface="+mn-ea"/>
                          <a:cs typeface="+mn-cs"/>
                        </a:rPr>
                        <a:t>Light 1</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111 86 147</a:t>
                      </a:r>
                      <a:endParaRPr kumimoji="0" lang="en-CA" sz="800" b="0" i="0" u="none" strike="noStrike" kern="1200" cap="none" spc="0" normalizeH="0" baseline="0" noProof="0" dirty="0">
                        <a:ln>
                          <a:noFill/>
                        </a:ln>
                        <a:solidFill>
                          <a:prstClr val="white"/>
                        </a:solidFill>
                        <a:effectLst/>
                        <a:uLnTx/>
                        <a:uFillTx/>
                        <a:latin typeface="+mn-lt"/>
                        <a:ea typeface="+mn-ea"/>
                        <a:cs typeface="+mn-cs"/>
                      </a:endParaRPr>
                    </a:p>
                  </a:txBody>
                  <a:tcPr marL="91464" marR="91464">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6F5693"/>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bg1"/>
                          </a:solidFill>
                          <a:effectLst/>
                          <a:uLnTx/>
                          <a:uFillTx/>
                          <a:latin typeface="+mn-lt"/>
                          <a:ea typeface="+mn-ea"/>
                          <a:cs typeface="+mn-cs"/>
                        </a:rPr>
                        <a:t>Light 2</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bg1"/>
                          </a:solidFill>
                          <a:effectLst/>
                          <a:uLnTx/>
                          <a:uFillTx/>
                          <a:latin typeface="+mn-lt"/>
                          <a:ea typeface="+mn-ea"/>
                          <a:cs typeface="+mn-cs"/>
                        </a:rPr>
                        <a:t>131 106 166</a:t>
                      </a:r>
                      <a:endParaRPr kumimoji="0" lang="en-CA" sz="800" b="0" i="0" u="none" strike="noStrike" kern="1200" cap="none" spc="0" normalizeH="0" baseline="0" noProof="0" dirty="0">
                        <a:ln>
                          <a:noFill/>
                        </a:ln>
                        <a:solidFill>
                          <a:schemeClr val="bg1"/>
                        </a:solidFill>
                        <a:effectLst/>
                        <a:uLnTx/>
                        <a:uFillTx/>
                        <a:latin typeface="+mn-lt"/>
                        <a:ea typeface="+mn-ea"/>
                        <a:cs typeface="+mn-cs"/>
                      </a:endParaRPr>
                    </a:p>
                  </a:txBody>
                  <a:tcPr marL="91464" marR="91464">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36AA6"/>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tx1"/>
                          </a:solidFill>
                          <a:effectLst/>
                          <a:uLnTx/>
                          <a:uFillTx/>
                          <a:latin typeface="+mn-lt"/>
                          <a:ea typeface="+mn-ea"/>
                          <a:cs typeface="+mn-cs"/>
                        </a:rPr>
                        <a:t>Light 3</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mn-lt"/>
                          <a:ea typeface="+mn-ea"/>
                          <a:cs typeface="+mn-cs"/>
                        </a:rPr>
                        <a:t>157 141 188</a:t>
                      </a:r>
                      <a:endParaRPr kumimoji="0" lang="en-CA" sz="800" b="0" i="0" u="none" strike="noStrike" kern="1200" cap="none" spc="0" normalizeH="0" baseline="0" noProof="0" dirty="0">
                        <a:ln>
                          <a:noFill/>
                        </a:ln>
                        <a:solidFill>
                          <a:schemeClr val="tx1"/>
                        </a:solidFill>
                        <a:effectLst/>
                        <a:uLnTx/>
                        <a:uFillTx/>
                        <a:latin typeface="+mn-lt"/>
                        <a:ea typeface="+mn-ea"/>
                        <a:cs typeface="+mn-cs"/>
                      </a:endParaRPr>
                    </a:p>
                  </a:txBody>
                  <a:tcPr marL="91464" marR="91464">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9D8DBC"/>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tx1"/>
                          </a:solidFill>
                          <a:effectLst/>
                          <a:uLnTx/>
                          <a:uFillTx/>
                          <a:latin typeface="+mn-lt"/>
                          <a:ea typeface="+mn-ea"/>
                          <a:cs typeface="+mn-cs"/>
                        </a:rPr>
                        <a:t>Light 4</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mn-lt"/>
                          <a:ea typeface="+mn-ea"/>
                          <a:cs typeface="+mn-cs"/>
                        </a:rPr>
                        <a:t>212 210 233</a:t>
                      </a:r>
                      <a:endParaRPr kumimoji="0" lang="en-CA" sz="800" b="0" i="0" u="none" strike="noStrike" kern="1200" cap="none" spc="0" normalizeH="0" baseline="0" noProof="0" dirty="0">
                        <a:ln>
                          <a:noFill/>
                        </a:ln>
                        <a:solidFill>
                          <a:schemeClr val="tx1"/>
                        </a:solidFill>
                        <a:effectLst/>
                        <a:uLnTx/>
                        <a:uFillTx/>
                        <a:latin typeface="+mn-lt"/>
                        <a:ea typeface="+mn-ea"/>
                        <a:cs typeface="+mn-cs"/>
                      </a:endParaRPr>
                    </a:p>
                  </a:txBody>
                  <a:tcPr marL="91464" marR="91464">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4D2E9"/>
                    </a:solidFill>
                  </a:tcPr>
                </a:tc>
                <a:extLst>
                  <a:ext uri="{0D108BD9-81ED-4DB2-BD59-A6C34878D82A}">
                    <a16:rowId xmlns:a16="http://schemas.microsoft.com/office/drawing/2014/main" val="1544447608"/>
                  </a:ext>
                </a:extLst>
              </a:tr>
              <a:tr h="370840">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tx1"/>
                          </a:solidFill>
                          <a:effectLst/>
                          <a:uLnTx/>
                          <a:uFillTx/>
                          <a:latin typeface="+mn-lt"/>
                          <a:ea typeface="+mn-ea"/>
                          <a:cs typeface="+mn-cs"/>
                        </a:rPr>
                        <a:t>Gold</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mn-lt"/>
                          <a:ea typeface="+mn-ea"/>
                          <a:cs typeface="+mn-cs"/>
                        </a:rPr>
                        <a:t>244 150 0</a:t>
                      </a:r>
                      <a:endParaRPr kumimoji="0" lang="en-CA" sz="800" b="0" i="0" u="none" strike="noStrike" kern="1200" cap="none" spc="0" normalizeH="0" baseline="0" noProof="0" dirty="0">
                        <a:ln>
                          <a:noFill/>
                        </a:ln>
                        <a:solidFill>
                          <a:schemeClr val="tx1"/>
                        </a:solidFill>
                        <a:effectLst/>
                        <a:uLnTx/>
                        <a:uFillTx/>
                        <a:latin typeface="+mn-lt"/>
                        <a:ea typeface="+mn-ea"/>
                        <a:cs typeface="+mn-cs"/>
                      </a:endParaRPr>
                    </a:p>
                  </a:txBody>
                  <a:tcPr marL="91464" marR="91464">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mn-lt"/>
                          <a:ea typeface="+mn-ea"/>
                          <a:cs typeface="+mn-cs"/>
                        </a:rPr>
                        <a:t>Dark 3</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167 89 0</a:t>
                      </a:r>
                      <a:endParaRPr kumimoji="0" lang="en-CA" sz="800" b="0" i="0" u="none" strike="noStrike" kern="1200" cap="none" spc="0" normalizeH="0" baseline="0" noProof="0" dirty="0">
                        <a:ln>
                          <a:noFill/>
                        </a:ln>
                        <a:solidFill>
                          <a:prstClr val="white"/>
                        </a:solidFill>
                        <a:effectLst/>
                        <a:uLnTx/>
                        <a:uFillTx/>
                        <a:latin typeface="+mn-lt"/>
                        <a:ea typeface="+mn-ea"/>
                        <a:cs typeface="+mn-cs"/>
                      </a:endParaRPr>
                    </a:p>
                  </a:txBody>
                  <a:tcPr marL="91464" marR="91464">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75900"/>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tx1"/>
                          </a:solidFill>
                          <a:effectLst/>
                          <a:uLnTx/>
                          <a:uFillTx/>
                          <a:latin typeface="+mn-lt"/>
                          <a:ea typeface="+mn-ea"/>
                          <a:cs typeface="+mn-cs"/>
                        </a:rPr>
                        <a:t>Dark 2</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mn-lt"/>
                          <a:ea typeface="+mn-ea"/>
                          <a:cs typeface="+mn-cs"/>
                        </a:rPr>
                        <a:t>206 118 18</a:t>
                      </a:r>
                      <a:endParaRPr kumimoji="0" lang="en-CA" sz="800" b="0" i="0" u="none" strike="noStrike" kern="1200" cap="none" spc="0" normalizeH="0" baseline="0" noProof="0" dirty="0">
                        <a:ln>
                          <a:noFill/>
                        </a:ln>
                        <a:solidFill>
                          <a:schemeClr val="tx1"/>
                        </a:solidFill>
                        <a:effectLst/>
                        <a:uLnTx/>
                        <a:uFillTx/>
                        <a:latin typeface="+mn-lt"/>
                        <a:ea typeface="+mn-ea"/>
                        <a:cs typeface="+mn-cs"/>
                      </a:endParaRPr>
                    </a:p>
                  </a:txBody>
                  <a:tcPr marL="91464" marR="91464">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E7612"/>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tx1"/>
                          </a:solidFill>
                          <a:effectLst/>
                          <a:uLnTx/>
                          <a:uFillTx/>
                          <a:latin typeface="+mn-lt"/>
                          <a:ea typeface="+mn-ea"/>
                          <a:cs typeface="+mn-cs"/>
                        </a:rPr>
                        <a:t>Dark 1</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mn-lt"/>
                          <a:ea typeface="+mn-ea"/>
                          <a:cs typeface="+mn-cs"/>
                        </a:rPr>
                        <a:t>215 125 40</a:t>
                      </a:r>
                      <a:endParaRPr kumimoji="0" lang="en-CA" sz="800" b="0" i="0" u="none" strike="noStrike" kern="1200" cap="none" spc="0" normalizeH="0" baseline="0" noProof="0" dirty="0">
                        <a:ln>
                          <a:noFill/>
                        </a:ln>
                        <a:solidFill>
                          <a:schemeClr val="tx1"/>
                        </a:solidFill>
                        <a:effectLst/>
                        <a:uLnTx/>
                        <a:uFillTx/>
                        <a:latin typeface="+mn-lt"/>
                        <a:ea typeface="+mn-ea"/>
                        <a:cs typeface="+mn-cs"/>
                      </a:endParaRPr>
                    </a:p>
                  </a:txBody>
                  <a:tcPr marL="91464" marR="91464">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77D28"/>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tx1"/>
                          </a:solidFill>
                          <a:effectLst/>
                          <a:uLnTx/>
                          <a:uFillTx/>
                          <a:latin typeface="+mn-lt"/>
                          <a:ea typeface="+mn-ea"/>
                          <a:cs typeface="+mn-cs"/>
                        </a:rPr>
                        <a:t>Light 1</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mn-lt"/>
                          <a:ea typeface="+mn-ea"/>
                          <a:cs typeface="+mn-cs"/>
                        </a:rPr>
                        <a:t>249 171 46</a:t>
                      </a:r>
                      <a:endParaRPr kumimoji="0" lang="en-CA" sz="800" b="0" i="0" u="none" strike="noStrike" kern="1200" cap="none" spc="0" normalizeH="0" baseline="0" noProof="0" dirty="0">
                        <a:ln>
                          <a:noFill/>
                        </a:ln>
                        <a:solidFill>
                          <a:schemeClr val="tx1"/>
                        </a:solidFill>
                        <a:effectLst/>
                        <a:uLnTx/>
                        <a:uFillTx/>
                        <a:latin typeface="+mn-lt"/>
                        <a:ea typeface="+mn-ea"/>
                        <a:cs typeface="+mn-cs"/>
                      </a:endParaRPr>
                    </a:p>
                  </a:txBody>
                  <a:tcPr marL="91464" marR="91464">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9AB2E"/>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tx1"/>
                          </a:solidFill>
                          <a:effectLst/>
                          <a:uLnTx/>
                          <a:uFillTx/>
                          <a:latin typeface="+mn-lt"/>
                          <a:ea typeface="+mn-ea"/>
                          <a:cs typeface="+mn-cs"/>
                        </a:rPr>
                        <a:t>Light 2</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mn-lt"/>
                          <a:ea typeface="+mn-ea"/>
                          <a:cs typeface="+mn-cs"/>
                        </a:rPr>
                        <a:t>252 196 87</a:t>
                      </a:r>
                      <a:endParaRPr kumimoji="0" lang="en-CA" sz="800" b="0" i="0" u="none" strike="noStrike" kern="1200" cap="none" spc="0" normalizeH="0" baseline="0" noProof="0" dirty="0">
                        <a:ln>
                          <a:noFill/>
                        </a:ln>
                        <a:solidFill>
                          <a:schemeClr val="tx1"/>
                        </a:solidFill>
                        <a:effectLst/>
                        <a:uLnTx/>
                        <a:uFillTx/>
                        <a:latin typeface="+mn-lt"/>
                        <a:ea typeface="+mn-ea"/>
                        <a:cs typeface="+mn-cs"/>
                      </a:endParaRPr>
                    </a:p>
                  </a:txBody>
                  <a:tcPr marL="91464" marR="91464">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C457"/>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tx1"/>
                          </a:solidFill>
                          <a:effectLst/>
                          <a:uLnTx/>
                          <a:uFillTx/>
                          <a:latin typeface="+mn-lt"/>
                          <a:ea typeface="+mn-ea"/>
                          <a:cs typeface="+mn-cs"/>
                        </a:rPr>
                        <a:t>Light 3</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mn-lt"/>
                          <a:ea typeface="+mn-ea"/>
                          <a:cs typeface="+mn-cs"/>
                        </a:rPr>
                        <a:t>248 211 138</a:t>
                      </a:r>
                      <a:endParaRPr kumimoji="0" lang="en-CA" sz="800" b="0" i="0" u="none" strike="noStrike" kern="1200" cap="none" spc="0" normalizeH="0" baseline="0" noProof="0" dirty="0">
                        <a:ln>
                          <a:noFill/>
                        </a:ln>
                        <a:solidFill>
                          <a:schemeClr val="tx1"/>
                        </a:solidFill>
                        <a:effectLst/>
                        <a:uLnTx/>
                        <a:uFillTx/>
                        <a:latin typeface="+mn-lt"/>
                        <a:ea typeface="+mn-ea"/>
                        <a:cs typeface="+mn-cs"/>
                      </a:endParaRPr>
                    </a:p>
                  </a:txBody>
                  <a:tcPr marL="91464" marR="91464">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8D38A"/>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tx1"/>
                          </a:solidFill>
                          <a:effectLst/>
                          <a:uLnTx/>
                          <a:uFillTx/>
                          <a:latin typeface="+mn-lt"/>
                          <a:ea typeface="+mn-ea"/>
                          <a:cs typeface="+mn-cs"/>
                        </a:rPr>
                        <a:t>Light 4</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mn-lt"/>
                          <a:ea typeface="+mn-ea"/>
                          <a:cs typeface="+mn-cs"/>
                        </a:rPr>
                        <a:t>251 233 198</a:t>
                      </a:r>
                      <a:endParaRPr kumimoji="0" lang="en-CA" sz="800" b="0" i="0" u="none" strike="noStrike" kern="1200" cap="none" spc="0" normalizeH="0" baseline="0" noProof="0" dirty="0">
                        <a:ln>
                          <a:noFill/>
                        </a:ln>
                        <a:solidFill>
                          <a:schemeClr val="tx1"/>
                        </a:solidFill>
                        <a:effectLst/>
                        <a:uLnTx/>
                        <a:uFillTx/>
                        <a:latin typeface="+mn-lt"/>
                        <a:ea typeface="+mn-ea"/>
                        <a:cs typeface="+mn-cs"/>
                      </a:endParaRPr>
                    </a:p>
                  </a:txBody>
                  <a:tcPr marL="91464" marR="91464">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9C6"/>
                    </a:solidFill>
                  </a:tcPr>
                </a:tc>
                <a:extLst>
                  <a:ext uri="{0D108BD9-81ED-4DB2-BD59-A6C34878D82A}">
                    <a16:rowId xmlns:a16="http://schemas.microsoft.com/office/drawing/2014/main" val="1646160453"/>
                  </a:ext>
                </a:extLst>
              </a:tr>
              <a:tr h="370840">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tx1"/>
                          </a:solidFill>
                          <a:effectLst/>
                          <a:uLnTx/>
                          <a:uFillTx/>
                          <a:latin typeface="+mn-lt"/>
                          <a:ea typeface="+mn-ea"/>
                          <a:cs typeface="+mn-cs"/>
                        </a:rPr>
                        <a:t>Turquoise</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mn-lt"/>
                          <a:ea typeface="+mn-ea"/>
                          <a:cs typeface="+mn-cs"/>
                        </a:rPr>
                        <a:t>6 199 186</a:t>
                      </a:r>
                      <a:endParaRPr kumimoji="0" lang="en-CA" sz="800" b="0" i="0" u="none" strike="noStrike" kern="1200" cap="none" spc="0" normalizeH="0" baseline="0" noProof="0" dirty="0">
                        <a:ln>
                          <a:noFill/>
                        </a:ln>
                        <a:solidFill>
                          <a:schemeClr val="tx1"/>
                        </a:solidFill>
                        <a:effectLst/>
                        <a:uLnTx/>
                        <a:uFillTx/>
                        <a:latin typeface="+mn-lt"/>
                        <a:ea typeface="+mn-ea"/>
                        <a:cs typeface="+mn-cs"/>
                      </a:endParaRPr>
                    </a:p>
                  </a:txBody>
                  <a:tcPr marL="91464" marR="91464">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mn-lt"/>
                          <a:ea typeface="+mn-ea"/>
                          <a:cs typeface="+mn-cs"/>
                        </a:rPr>
                        <a:t>Dark 3</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9 132 123</a:t>
                      </a:r>
                      <a:endParaRPr kumimoji="0" lang="en-CA" sz="800" b="0" i="0" u="none" strike="noStrike" kern="1200" cap="none" spc="0" normalizeH="0" baseline="0" noProof="0" dirty="0">
                        <a:ln>
                          <a:noFill/>
                        </a:ln>
                        <a:solidFill>
                          <a:prstClr val="white"/>
                        </a:solidFill>
                        <a:effectLst/>
                        <a:uLnTx/>
                        <a:uFillTx/>
                        <a:latin typeface="+mn-lt"/>
                        <a:ea typeface="+mn-ea"/>
                        <a:cs typeface="+mn-cs"/>
                      </a:endParaRPr>
                    </a:p>
                  </a:txBody>
                  <a:tcPr marL="91464" marR="91464">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9847B"/>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tx1"/>
                          </a:solidFill>
                          <a:effectLst/>
                          <a:uLnTx/>
                          <a:uFillTx/>
                          <a:latin typeface="+mn-lt"/>
                          <a:ea typeface="+mn-ea"/>
                          <a:cs typeface="+mn-cs"/>
                        </a:rPr>
                        <a:t>Dark 2</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mn-lt"/>
                          <a:ea typeface="+mn-ea"/>
                          <a:cs typeface="+mn-cs"/>
                        </a:rPr>
                        <a:t>8 162 152</a:t>
                      </a:r>
                      <a:endParaRPr kumimoji="0" lang="en-CA" sz="800" b="0" i="0" u="none" strike="noStrike" kern="1200" cap="none" spc="0" normalizeH="0" baseline="0" noProof="0" dirty="0">
                        <a:ln>
                          <a:noFill/>
                        </a:ln>
                        <a:solidFill>
                          <a:schemeClr val="tx1"/>
                        </a:solidFill>
                        <a:effectLst/>
                        <a:uLnTx/>
                        <a:uFillTx/>
                        <a:latin typeface="+mn-lt"/>
                        <a:ea typeface="+mn-ea"/>
                        <a:cs typeface="+mn-cs"/>
                      </a:endParaRPr>
                    </a:p>
                  </a:txBody>
                  <a:tcPr marL="91464" marR="91464">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8A298"/>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tx1"/>
                          </a:solidFill>
                          <a:effectLst/>
                          <a:uLnTx/>
                          <a:uFillTx/>
                          <a:latin typeface="+mn-lt"/>
                          <a:ea typeface="+mn-ea"/>
                          <a:cs typeface="+mn-cs"/>
                        </a:rPr>
                        <a:t>Dark 1</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mn-lt"/>
                          <a:ea typeface="+mn-ea"/>
                          <a:cs typeface="+mn-cs"/>
                        </a:rPr>
                        <a:t>5 178 167</a:t>
                      </a:r>
                      <a:endParaRPr kumimoji="0" lang="en-CA" sz="800" b="0" i="0" u="none" strike="noStrike" kern="1200" cap="none" spc="0" normalizeH="0" baseline="0" noProof="0" dirty="0">
                        <a:ln>
                          <a:noFill/>
                        </a:ln>
                        <a:solidFill>
                          <a:schemeClr val="tx1"/>
                        </a:solidFill>
                        <a:effectLst/>
                        <a:uLnTx/>
                        <a:uFillTx/>
                        <a:latin typeface="+mn-lt"/>
                        <a:ea typeface="+mn-ea"/>
                        <a:cs typeface="+mn-cs"/>
                      </a:endParaRPr>
                    </a:p>
                  </a:txBody>
                  <a:tcPr marL="91464" marR="91464">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5B2A7"/>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tx1"/>
                          </a:solidFill>
                          <a:effectLst/>
                          <a:uLnTx/>
                          <a:uFillTx/>
                          <a:latin typeface="+mn-lt"/>
                          <a:ea typeface="+mn-ea"/>
                          <a:cs typeface="+mn-cs"/>
                        </a:rPr>
                        <a:t>Light 1</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mn-lt"/>
                          <a:ea typeface="+mn-ea"/>
                          <a:cs typeface="+mn-cs"/>
                        </a:rPr>
                        <a:t>40 215 203</a:t>
                      </a:r>
                      <a:endParaRPr kumimoji="0" lang="en-CA" sz="800" b="0" i="0" u="none" strike="noStrike" kern="1200" cap="none" spc="0" normalizeH="0" baseline="0" noProof="0" dirty="0">
                        <a:ln>
                          <a:noFill/>
                        </a:ln>
                        <a:solidFill>
                          <a:schemeClr val="tx1"/>
                        </a:solidFill>
                        <a:effectLst/>
                        <a:uLnTx/>
                        <a:uFillTx/>
                        <a:latin typeface="+mn-lt"/>
                        <a:ea typeface="+mn-ea"/>
                        <a:cs typeface="+mn-cs"/>
                      </a:endParaRPr>
                    </a:p>
                  </a:txBody>
                  <a:tcPr marL="91464" marR="91464">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8D7CB"/>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tx1"/>
                          </a:solidFill>
                          <a:effectLst/>
                          <a:uLnTx/>
                          <a:uFillTx/>
                          <a:latin typeface="+mn-lt"/>
                          <a:ea typeface="+mn-ea"/>
                          <a:cs typeface="+mn-cs"/>
                        </a:rPr>
                        <a:t>Light 2</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mn-lt"/>
                          <a:ea typeface="+mn-ea"/>
                          <a:cs typeface="+mn-cs"/>
                        </a:rPr>
                        <a:t>106 231 223</a:t>
                      </a:r>
                      <a:endParaRPr kumimoji="0" lang="en-CA" sz="800" b="0" i="0" u="none" strike="noStrike" kern="1200" cap="none" spc="0" normalizeH="0" baseline="0" noProof="0" dirty="0">
                        <a:ln>
                          <a:noFill/>
                        </a:ln>
                        <a:solidFill>
                          <a:schemeClr val="tx1"/>
                        </a:solidFill>
                        <a:effectLst/>
                        <a:uLnTx/>
                        <a:uFillTx/>
                        <a:latin typeface="+mn-lt"/>
                        <a:ea typeface="+mn-ea"/>
                        <a:cs typeface="+mn-cs"/>
                      </a:endParaRPr>
                    </a:p>
                  </a:txBody>
                  <a:tcPr marL="91464" marR="91464">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6AE7DF"/>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tx1"/>
                          </a:solidFill>
                          <a:effectLst/>
                          <a:uLnTx/>
                          <a:uFillTx/>
                          <a:latin typeface="+mn-lt"/>
                          <a:ea typeface="+mn-ea"/>
                          <a:cs typeface="+mn-cs"/>
                        </a:rPr>
                        <a:t>Light 3</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mn-lt"/>
                          <a:ea typeface="+mn-ea"/>
                          <a:cs typeface="+mn-cs"/>
                        </a:rPr>
                        <a:t>157 243 237</a:t>
                      </a:r>
                      <a:endParaRPr kumimoji="0" lang="en-CA" sz="800" b="0" i="0" u="none" strike="noStrike" kern="1200" cap="none" spc="0" normalizeH="0" baseline="0" noProof="0" dirty="0">
                        <a:ln>
                          <a:noFill/>
                        </a:ln>
                        <a:solidFill>
                          <a:schemeClr val="tx1"/>
                        </a:solidFill>
                        <a:effectLst/>
                        <a:uLnTx/>
                        <a:uFillTx/>
                        <a:latin typeface="+mn-lt"/>
                        <a:ea typeface="+mn-ea"/>
                        <a:cs typeface="+mn-cs"/>
                      </a:endParaRPr>
                    </a:p>
                  </a:txBody>
                  <a:tcPr marL="91464" marR="91464">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9DF3ED"/>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tx1"/>
                          </a:solidFill>
                          <a:effectLst/>
                          <a:uLnTx/>
                          <a:uFillTx/>
                          <a:latin typeface="+mn-lt"/>
                          <a:ea typeface="+mn-ea"/>
                          <a:cs typeface="+mn-cs"/>
                        </a:rPr>
                        <a:t>Light 4</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mn-lt"/>
                          <a:ea typeface="+mn-ea"/>
                          <a:cs typeface="+mn-cs"/>
                        </a:rPr>
                        <a:t>197 244 241</a:t>
                      </a:r>
                      <a:endParaRPr kumimoji="0" lang="en-CA" sz="800" b="0" i="0" u="none" strike="noStrike" kern="1200" cap="none" spc="0" normalizeH="0" baseline="0" noProof="0" dirty="0">
                        <a:ln>
                          <a:noFill/>
                        </a:ln>
                        <a:solidFill>
                          <a:schemeClr val="tx1"/>
                        </a:solidFill>
                        <a:effectLst/>
                        <a:uLnTx/>
                        <a:uFillTx/>
                        <a:latin typeface="+mn-lt"/>
                        <a:ea typeface="+mn-ea"/>
                        <a:cs typeface="+mn-cs"/>
                      </a:endParaRPr>
                    </a:p>
                  </a:txBody>
                  <a:tcPr marL="91464" marR="91464">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5F4F1"/>
                    </a:solidFill>
                  </a:tcPr>
                </a:tc>
                <a:extLst>
                  <a:ext uri="{0D108BD9-81ED-4DB2-BD59-A6C34878D82A}">
                    <a16:rowId xmlns:a16="http://schemas.microsoft.com/office/drawing/2014/main" val="2760968983"/>
                  </a:ext>
                </a:extLst>
              </a:tr>
            </a:tbl>
          </a:graphicData>
        </a:graphic>
      </p:graphicFrame>
    </p:spTree>
    <p:extLst>
      <p:ext uri="{BB962C8B-B14F-4D97-AF65-F5344CB8AC3E}">
        <p14:creationId xmlns:p14="http://schemas.microsoft.com/office/powerpoint/2010/main" val="1708841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userDrawn="1">
  <p:cSld name="2_One column with source">
    <p:spTree>
      <p:nvGrpSpPr>
        <p:cNvPr id="1" name=""/>
        <p:cNvGrpSpPr/>
        <p:nvPr/>
      </p:nvGrpSpPr>
      <p:grpSpPr>
        <a:xfrm>
          <a:off x="0" y="0"/>
          <a:ext cx="0" cy="0"/>
          <a:chOff x="0" y="0"/>
          <a:chExt cx="0" cy="0"/>
        </a:xfrm>
      </p:grpSpPr>
      <p:sp>
        <p:nvSpPr>
          <p:cNvPr id="16" name="Text Placeholder 8">
            <a:extLst>
              <a:ext uri="{FF2B5EF4-FFF2-40B4-BE49-F238E27FC236}">
                <a16:creationId xmlns:a16="http://schemas.microsoft.com/office/drawing/2014/main" id="{6484C2BD-24ED-45A0-81D7-5E2A0324D7A6}"/>
              </a:ext>
            </a:extLst>
          </p:cNvPr>
          <p:cNvSpPr>
            <a:spLocks noGrp="1"/>
          </p:cNvSpPr>
          <p:nvPr>
            <p:ph type="body" sz="quarter" idx="13" hasCustomPrompt="1"/>
          </p:nvPr>
        </p:nvSpPr>
        <p:spPr>
          <a:xfrm>
            <a:off x="3560107" y="6170285"/>
            <a:ext cx="7577197" cy="402451"/>
          </a:xfrm>
        </p:spPr>
        <p:txBody>
          <a:bodyPr anchor="b"/>
          <a:lstStyle>
            <a:lvl1pPr marL="0" indent="0">
              <a:lnSpc>
                <a:spcPct val="95000"/>
              </a:lnSpc>
              <a:spcBef>
                <a:spcPts val="0"/>
              </a:spcBef>
              <a:buNone/>
              <a:defRPr sz="800">
                <a:latin typeface="Arial" panose="020B0604020202020204" pitchFamily="34" charset="0"/>
              </a:defRPr>
            </a:lvl1pPr>
            <a:lvl2pPr marL="0" indent="0">
              <a:lnSpc>
                <a:spcPct val="95000"/>
              </a:lnSpc>
              <a:spcBef>
                <a:spcPts val="0"/>
              </a:spcBef>
              <a:buNone/>
              <a:defRPr sz="800">
                <a:latin typeface="Arial" panose="00000400000000000000" pitchFamily="2" charset="0"/>
              </a:defRPr>
            </a:lvl2pPr>
            <a:lvl3pPr marL="0" indent="0">
              <a:lnSpc>
                <a:spcPct val="95000"/>
              </a:lnSpc>
              <a:spcBef>
                <a:spcPts val="0"/>
              </a:spcBef>
              <a:buNone/>
              <a:defRPr sz="800">
                <a:latin typeface="Arial" panose="00000400000000000000" pitchFamily="2" charset="0"/>
              </a:defRPr>
            </a:lvl3pPr>
            <a:lvl4pPr marL="0" indent="0">
              <a:lnSpc>
                <a:spcPct val="95000"/>
              </a:lnSpc>
              <a:spcBef>
                <a:spcPts val="0"/>
              </a:spcBef>
              <a:buNone/>
              <a:defRPr sz="800">
                <a:latin typeface="Arial" panose="00000400000000000000" pitchFamily="2" charset="0"/>
              </a:defRPr>
            </a:lvl4pPr>
            <a:lvl5pPr marL="0" indent="0">
              <a:lnSpc>
                <a:spcPct val="95000"/>
              </a:lnSpc>
              <a:spcBef>
                <a:spcPts val="0"/>
              </a:spcBef>
              <a:buNone/>
              <a:defRPr sz="800">
                <a:latin typeface="Arial" panose="00000400000000000000" pitchFamily="2" charset="0"/>
              </a:defRPr>
            </a:lvl5pPr>
            <a:lvl6pPr marL="0" indent="0">
              <a:lnSpc>
                <a:spcPct val="95000"/>
              </a:lnSpc>
              <a:spcBef>
                <a:spcPts val="0"/>
              </a:spcBef>
              <a:buNone/>
              <a:defRPr sz="800">
                <a:latin typeface="Arial" panose="00000400000000000000" pitchFamily="2" charset="0"/>
              </a:defRPr>
            </a:lvl6pPr>
            <a:lvl7pPr marL="0" indent="0">
              <a:lnSpc>
                <a:spcPct val="95000"/>
              </a:lnSpc>
              <a:spcBef>
                <a:spcPts val="0"/>
              </a:spcBef>
              <a:buNone/>
              <a:defRPr sz="800">
                <a:latin typeface="Arial" panose="00000400000000000000" pitchFamily="2" charset="0"/>
              </a:defRPr>
            </a:lvl7pPr>
            <a:lvl8pPr marL="0" indent="0">
              <a:lnSpc>
                <a:spcPct val="95000"/>
              </a:lnSpc>
              <a:spcBef>
                <a:spcPts val="0"/>
              </a:spcBef>
              <a:buNone/>
              <a:defRPr sz="800">
                <a:latin typeface="Arial" panose="00000400000000000000" pitchFamily="2" charset="0"/>
              </a:defRPr>
            </a:lvl8pPr>
            <a:lvl9pPr marL="0" indent="0">
              <a:lnSpc>
                <a:spcPct val="95000"/>
              </a:lnSpc>
              <a:spcBef>
                <a:spcPts val="0"/>
              </a:spcBef>
              <a:buNone/>
              <a:defRPr sz="800">
                <a:latin typeface="Arial" panose="00000400000000000000" pitchFamily="2" charset="0"/>
              </a:defRPr>
            </a:lvl9pPr>
          </a:lstStyle>
          <a:p>
            <a:pPr lvl="0"/>
            <a:r>
              <a:rPr lang="en-CA" sz="800" noProof="0">
                <a:latin typeface="Arial" panose="020B0303040401060103" pitchFamily="34" charset="0"/>
                <a:cs typeface="Arial" panose="020B0604020202020204" pitchFamily="34" charset="0"/>
              </a:rPr>
              <a:t>Source text should be Arial, size 8. </a:t>
            </a:r>
          </a:p>
        </p:txBody>
      </p:sp>
      <p:sp>
        <p:nvSpPr>
          <p:cNvPr id="17" name="Rectangle 16">
            <a:extLst>
              <a:ext uri="{FF2B5EF4-FFF2-40B4-BE49-F238E27FC236}">
                <a16:creationId xmlns:a16="http://schemas.microsoft.com/office/drawing/2014/main" id="{0941A91C-8450-4F8B-8FBF-3E634ED3081E}"/>
              </a:ext>
            </a:extLst>
          </p:cNvPr>
          <p:cNvSpPr/>
          <p:nvPr userDrawn="1"/>
        </p:nvSpPr>
        <p:spPr bwMode="hidden">
          <a:xfrm>
            <a:off x="0" y="36"/>
            <a:ext cx="3121086" cy="68579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799"/>
          </a:p>
        </p:txBody>
      </p:sp>
      <p:sp>
        <p:nvSpPr>
          <p:cNvPr id="2" name="Title 1"/>
          <p:cNvSpPr>
            <a:spLocks noGrp="1"/>
          </p:cNvSpPr>
          <p:nvPr>
            <p:ph type="title" hasCustomPrompt="1"/>
          </p:nvPr>
        </p:nvSpPr>
        <p:spPr>
          <a:xfrm>
            <a:off x="466464" y="463848"/>
            <a:ext cx="2425962" cy="3401475"/>
          </a:xfrm>
        </p:spPr>
        <p:txBody>
          <a:bodyPr anchor="t">
            <a:noAutofit/>
          </a:bodyPr>
          <a:lstStyle>
            <a:lvl1pPr>
              <a:lnSpc>
                <a:spcPct val="95000"/>
              </a:lnSpc>
              <a:spcBef>
                <a:spcPts val="0"/>
              </a:spcBef>
              <a:defRPr sz="3200" baseline="0">
                <a:solidFill>
                  <a:schemeClr val="bg1"/>
                </a:solidFill>
              </a:defRPr>
            </a:lvl1pPr>
          </a:lstStyle>
          <a:p>
            <a:r>
              <a:rPr lang="en-CA" noProof="0"/>
              <a:t>Title </a:t>
            </a:r>
            <a:br>
              <a:rPr lang="en-CA" noProof="0"/>
            </a:br>
            <a:r>
              <a:rPr lang="en-CA" noProof="0"/>
              <a:t>of slide</a:t>
            </a:r>
          </a:p>
        </p:txBody>
      </p:sp>
      <p:sp>
        <p:nvSpPr>
          <p:cNvPr id="4" name="Date Placeholder 3"/>
          <p:cNvSpPr>
            <a:spLocks noGrp="1"/>
          </p:cNvSpPr>
          <p:nvPr>
            <p:ph type="dt" sz="half" idx="10"/>
          </p:nvPr>
        </p:nvSpPr>
        <p:spPr>
          <a:xfrm>
            <a:off x="11743954" y="7010398"/>
            <a:ext cx="448047" cy="45720"/>
          </a:xfrm>
        </p:spPr>
        <p:txBody>
          <a:bodyPr/>
          <a:lstStyle/>
          <a:p>
            <a:fld id="{FF132DD1-ED70-4BDF-9A73-CA79C3A1B7D9}" type="datetime4">
              <a:rPr lang="en-CA" smtClean="0"/>
              <a:t>August 23, 2024</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a:xfrm>
            <a:off x="11452975" y="6399283"/>
            <a:ext cx="283294" cy="175694"/>
          </a:xfrm>
        </p:spPr>
        <p:txBody>
          <a:bodyPr/>
          <a:lstStyle/>
          <a:p>
            <a:fld id="{BB333B34-C87C-402E-ABB0-13B7C9DEBBC4}" type="slidenum">
              <a:rPr/>
              <a:t>‹#›</a:t>
            </a:fld>
            <a:endParaRPr/>
          </a:p>
        </p:txBody>
      </p:sp>
      <p:pic>
        <p:nvPicPr>
          <p:cNvPr id="9" name="Graphic 8">
            <a:extLst>
              <a:ext uri="{FF2B5EF4-FFF2-40B4-BE49-F238E27FC236}">
                <a16:creationId xmlns:a16="http://schemas.microsoft.com/office/drawing/2014/main" id="{74CB9162-A3A0-44F6-935D-74BE0A712AE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black">
          <a:xfrm>
            <a:off x="243738" y="6129605"/>
            <a:ext cx="1718540" cy="666045"/>
          </a:xfrm>
          <a:prstGeom prst="rect">
            <a:avLst/>
          </a:prstGeom>
        </p:spPr>
      </p:pic>
    </p:spTree>
    <p:extLst>
      <p:ext uri="{BB962C8B-B14F-4D97-AF65-F5344CB8AC3E}">
        <p14:creationId xmlns:p14="http://schemas.microsoft.com/office/powerpoint/2010/main" val="2249818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userDrawn="1">
  <p:cSld name="1_One column with sourc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941A91C-8450-4F8B-8FBF-3E634ED3081E}"/>
              </a:ext>
            </a:extLst>
          </p:cNvPr>
          <p:cNvSpPr/>
          <p:nvPr userDrawn="1"/>
        </p:nvSpPr>
        <p:spPr bwMode="hidden">
          <a:xfrm>
            <a:off x="1" y="36"/>
            <a:ext cx="3590045" cy="68579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799"/>
          </a:p>
        </p:txBody>
      </p:sp>
      <p:sp>
        <p:nvSpPr>
          <p:cNvPr id="2" name="Title 1"/>
          <p:cNvSpPr>
            <a:spLocks noGrp="1"/>
          </p:cNvSpPr>
          <p:nvPr>
            <p:ph type="title" hasCustomPrompt="1"/>
          </p:nvPr>
        </p:nvSpPr>
        <p:spPr>
          <a:xfrm>
            <a:off x="466467" y="536580"/>
            <a:ext cx="2584679" cy="3328743"/>
          </a:xfrm>
        </p:spPr>
        <p:txBody>
          <a:bodyPr anchor="t">
            <a:noAutofit/>
          </a:bodyPr>
          <a:lstStyle>
            <a:lvl1pPr>
              <a:lnSpc>
                <a:spcPct val="95000"/>
              </a:lnSpc>
              <a:spcBef>
                <a:spcPts val="0"/>
              </a:spcBef>
              <a:defRPr sz="3999" b="1" baseline="0">
                <a:solidFill>
                  <a:schemeClr val="bg1"/>
                </a:solidFill>
              </a:defRPr>
            </a:lvl1pPr>
          </a:lstStyle>
          <a:p>
            <a:r>
              <a:rPr lang="en-CA" noProof="0"/>
              <a:t>Title </a:t>
            </a:r>
            <a:br>
              <a:rPr lang="en-CA" noProof="0"/>
            </a:br>
            <a:r>
              <a:rPr lang="en-CA" noProof="0"/>
              <a:t>of slide</a:t>
            </a:r>
          </a:p>
        </p:txBody>
      </p:sp>
      <p:sp>
        <p:nvSpPr>
          <p:cNvPr id="6" name="Slide Number Placeholder 5"/>
          <p:cNvSpPr>
            <a:spLocks noGrp="1"/>
          </p:cNvSpPr>
          <p:nvPr>
            <p:ph type="sldNum" sz="quarter" idx="12"/>
          </p:nvPr>
        </p:nvSpPr>
        <p:spPr>
          <a:xfrm>
            <a:off x="11452975" y="6399283"/>
            <a:ext cx="283294" cy="175694"/>
          </a:xfrm>
        </p:spPr>
        <p:txBody>
          <a:bodyPr/>
          <a:lstStyle/>
          <a:p>
            <a:fld id="{BB333B34-C87C-402E-ABB0-13B7C9DEBBC4}" type="slidenum">
              <a:rPr/>
              <a:t>‹#›</a:t>
            </a:fld>
            <a:endParaRPr/>
          </a:p>
        </p:txBody>
      </p:sp>
      <p:pic>
        <p:nvPicPr>
          <p:cNvPr id="9" name="Graphic 8">
            <a:extLst>
              <a:ext uri="{FF2B5EF4-FFF2-40B4-BE49-F238E27FC236}">
                <a16:creationId xmlns:a16="http://schemas.microsoft.com/office/drawing/2014/main" id="{74CB9162-A3A0-44F6-935D-74BE0A712AE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black">
          <a:xfrm>
            <a:off x="243738" y="6129605"/>
            <a:ext cx="1718540" cy="666045"/>
          </a:xfrm>
          <a:prstGeom prst="rect">
            <a:avLst/>
          </a:prstGeom>
        </p:spPr>
      </p:pic>
      <p:sp>
        <p:nvSpPr>
          <p:cNvPr id="10" name="Content Placeholder 2">
            <a:extLst>
              <a:ext uri="{FF2B5EF4-FFF2-40B4-BE49-F238E27FC236}">
                <a16:creationId xmlns:a16="http://schemas.microsoft.com/office/drawing/2014/main" id="{777A2E37-AFFB-E34D-857F-F09858228F69}"/>
              </a:ext>
            </a:extLst>
          </p:cNvPr>
          <p:cNvSpPr>
            <a:spLocks noGrp="1"/>
          </p:cNvSpPr>
          <p:nvPr>
            <p:ph idx="1" hasCustomPrompt="1"/>
          </p:nvPr>
        </p:nvSpPr>
        <p:spPr>
          <a:xfrm>
            <a:off x="4337604" y="983678"/>
            <a:ext cx="7387933" cy="4555357"/>
          </a:xfrm>
        </p:spPr>
        <p:txBody>
          <a:bodyPr/>
          <a:lstStyle>
            <a:lvl1pPr>
              <a:defRPr sz="2398"/>
            </a:lvl1pPr>
          </a:lstStyle>
          <a:p>
            <a:pPr lvl="0"/>
            <a:r>
              <a:rPr lang="en-CA" noProof="0"/>
              <a:t>Click icon to add table or chart</a:t>
            </a:r>
          </a:p>
        </p:txBody>
      </p:sp>
    </p:spTree>
    <p:extLst>
      <p:ext uri="{BB962C8B-B14F-4D97-AF65-F5344CB8AC3E}">
        <p14:creationId xmlns:p14="http://schemas.microsoft.com/office/powerpoint/2010/main" val="2383768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38">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27C25E0-5C72-4BF6-BE5E-DE72BD8BC6A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0800000">
            <a:off x="9488304" y="1"/>
            <a:ext cx="2703696" cy="6858000"/>
          </a:xfrm>
          <a:prstGeom prst="rect">
            <a:avLst/>
          </a:prstGeom>
        </p:spPr>
      </p:pic>
      <p:sp>
        <p:nvSpPr>
          <p:cNvPr id="2" name="Title 1">
            <a:extLst>
              <a:ext uri="{FF2B5EF4-FFF2-40B4-BE49-F238E27FC236}">
                <a16:creationId xmlns:a16="http://schemas.microsoft.com/office/drawing/2014/main" id="{404932F7-6B32-4C34-AD3E-BF597CA11209}"/>
              </a:ext>
            </a:extLst>
          </p:cNvPr>
          <p:cNvSpPr>
            <a:spLocks noGrp="1"/>
          </p:cNvSpPr>
          <p:nvPr>
            <p:ph type="title" hasCustomPrompt="1"/>
          </p:nvPr>
        </p:nvSpPr>
        <p:spPr>
          <a:xfrm>
            <a:off x="466464" y="472438"/>
            <a:ext cx="8937894" cy="792167"/>
          </a:xfrm>
        </p:spPr>
        <p:txBody>
          <a:bodyPr/>
          <a:lstStyle>
            <a:lvl1pPr>
              <a:defRPr/>
            </a:lvl1pPr>
          </a:lstStyle>
          <a:p>
            <a:r>
              <a:rPr lang="en-US" noProof="0"/>
              <a:t>Agenda slide title</a:t>
            </a:r>
          </a:p>
        </p:txBody>
      </p:sp>
      <p:sp>
        <p:nvSpPr>
          <p:cNvPr id="3" name="Date Placeholder 2">
            <a:extLst>
              <a:ext uri="{FF2B5EF4-FFF2-40B4-BE49-F238E27FC236}">
                <a16:creationId xmlns:a16="http://schemas.microsoft.com/office/drawing/2014/main" id="{5194783F-45F3-432B-A08E-B5187165F08F}"/>
              </a:ext>
            </a:extLst>
          </p:cNvPr>
          <p:cNvSpPr>
            <a:spLocks noGrp="1"/>
          </p:cNvSpPr>
          <p:nvPr>
            <p:ph type="dt" sz="half" idx="10"/>
          </p:nvPr>
        </p:nvSpPr>
        <p:spPr/>
        <p:txBody>
          <a:bodyPr/>
          <a:lstStyle/>
          <a:p>
            <a:fld id="{B2679580-1DE4-4AED-B4F0-F01E2D77314B}" type="datetime4">
              <a:rPr lang="en-CA" smtClean="0"/>
              <a:t>August 23, 2024</a:t>
            </a:fld>
            <a:endParaRPr lang="en-US" dirty="0"/>
          </a:p>
        </p:txBody>
      </p:sp>
      <p:sp>
        <p:nvSpPr>
          <p:cNvPr id="4" name="Footer Placeholder 3">
            <a:extLst>
              <a:ext uri="{FF2B5EF4-FFF2-40B4-BE49-F238E27FC236}">
                <a16:creationId xmlns:a16="http://schemas.microsoft.com/office/drawing/2014/main" id="{5484AD97-4B30-4713-8D26-04AAD8A60468}"/>
              </a:ext>
            </a:extLst>
          </p:cNvPr>
          <p:cNvSpPr>
            <a:spLocks noGrp="1"/>
          </p:cNvSpPr>
          <p:nvPr>
            <p:ph type="ftr" sz="quarter" idx="11"/>
          </p:nvPr>
        </p:nvSpPr>
        <p:spPr>
          <a:xfrm>
            <a:off x="455732" y="7010404"/>
            <a:ext cx="11283595" cy="45719"/>
          </a:xfrm>
          <a:prstGeom prst="rect">
            <a:avLst/>
          </a:prstGeom>
        </p:spPr>
        <p:txBody>
          <a:bodyPr/>
          <a:lstStyle/>
          <a:p>
            <a:endParaRPr lang="en-CA" dirty="0"/>
          </a:p>
        </p:txBody>
      </p:sp>
      <p:sp>
        <p:nvSpPr>
          <p:cNvPr id="5" name="Slide Number Placeholder 4">
            <a:extLst>
              <a:ext uri="{FF2B5EF4-FFF2-40B4-BE49-F238E27FC236}">
                <a16:creationId xmlns:a16="http://schemas.microsoft.com/office/drawing/2014/main" id="{4151261F-A43F-4893-A9BE-991C000EBEE7}"/>
              </a:ext>
            </a:extLst>
          </p:cNvPr>
          <p:cNvSpPr>
            <a:spLocks noGrp="1"/>
          </p:cNvSpPr>
          <p:nvPr>
            <p:ph type="sldNum" sz="quarter" idx="12"/>
          </p:nvPr>
        </p:nvSpPr>
        <p:spPr>
          <a:xfrm>
            <a:off x="11111970" y="6399283"/>
            <a:ext cx="283293" cy="175694"/>
          </a:xfrm>
        </p:spPr>
        <p:txBody>
          <a:bodyPr/>
          <a:lstStyle/>
          <a:p>
            <a:fld id="{BB333B34-C87C-402E-ABB0-13B7C9DEBBC4}" type="slidenum">
              <a:rPr lang="en-CA" smtClean="0"/>
              <a:pPr/>
              <a:t>‹#›</a:t>
            </a:fld>
            <a:endParaRPr lang="en-CA" dirty="0"/>
          </a:p>
        </p:txBody>
      </p:sp>
      <p:sp>
        <p:nvSpPr>
          <p:cNvPr id="9" name="Text Placeholder 8">
            <a:extLst>
              <a:ext uri="{FF2B5EF4-FFF2-40B4-BE49-F238E27FC236}">
                <a16:creationId xmlns:a16="http://schemas.microsoft.com/office/drawing/2014/main" id="{695B93E3-EEA6-456D-B67D-D16BEF52559A}"/>
              </a:ext>
            </a:extLst>
          </p:cNvPr>
          <p:cNvSpPr>
            <a:spLocks noGrp="1"/>
          </p:cNvSpPr>
          <p:nvPr>
            <p:ph type="body" sz="quarter" idx="13" hasCustomPrompt="1"/>
          </p:nvPr>
        </p:nvSpPr>
        <p:spPr>
          <a:xfrm>
            <a:off x="466466" y="1434190"/>
            <a:ext cx="4237792" cy="4584842"/>
          </a:xfrm>
        </p:spPr>
        <p:txBody>
          <a:bodyPr/>
          <a:lstStyle>
            <a:lvl1pPr>
              <a:buSzPct val="115000"/>
              <a:defRPr/>
            </a:lvl1pPr>
            <a:lvl2pPr>
              <a:buSzPct val="115000"/>
              <a:defRPr/>
            </a:lvl2pPr>
            <a:lvl3pPr>
              <a:buSzPct val="115000"/>
              <a:defRPr/>
            </a:lvl3pPr>
            <a:lvl4pPr>
              <a:buSzPct val="115000"/>
              <a:defRPr/>
            </a:lvl4pPr>
            <a:lvl5pPr marL="1609108" indent="-228567">
              <a:buSzPct val="115000"/>
              <a:defRPr lang="en-US" sz="1400" kern="1200" dirty="0" smtClean="0">
                <a:solidFill>
                  <a:schemeClr val="tx1"/>
                </a:solidFill>
                <a:latin typeface="+mn-lt"/>
                <a:ea typeface="+mn-ea"/>
                <a:cs typeface="+mn-cs"/>
              </a:defRPr>
            </a:lvl5pPr>
            <a:lvl6pPr marL="1598379" indent="-228567">
              <a:buFont typeface="Arial" panose="020B0604020202020204" pitchFamily="34" charset="0"/>
              <a:buChar char="•"/>
              <a:defRPr sz="1400"/>
            </a:lvl6pPr>
            <a:lvl7pPr>
              <a:buSzPct val="115000"/>
              <a:defRPr lang="en-US" sz="1400" kern="1200" dirty="0">
                <a:solidFill>
                  <a:schemeClr val="tx1"/>
                </a:solidFill>
                <a:latin typeface="+mn-lt"/>
                <a:ea typeface="+mn-ea"/>
                <a:cs typeface="+mn-cs"/>
              </a:defRPr>
            </a:lvl7pPr>
            <a:lvl8pPr>
              <a:buSzPct val="115000"/>
              <a:defRPr/>
            </a:lvl8pPr>
            <a:lvl9pPr>
              <a:buSzPct val="115000"/>
              <a:defRPr/>
            </a:lvl9pPr>
          </a:lstStyle>
          <a:p>
            <a:pPr lvl="0"/>
            <a:r>
              <a:rPr lang="en-CA" noProof="0" dirty="0"/>
              <a:t>Section </a:t>
            </a:r>
            <a:r>
              <a:rPr lang="en-US" noProof="0" dirty="0"/>
              <a:t>headline</a:t>
            </a:r>
            <a:r>
              <a:rPr lang="en-CA" noProof="0" dirty="0"/>
              <a:t> or item 1</a:t>
            </a:r>
          </a:p>
          <a:p>
            <a:pPr lvl="1"/>
            <a:r>
              <a:rPr lang="en-CA" noProof="0" dirty="0"/>
              <a:t>Item 2</a:t>
            </a:r>
          </a:p>
          <a:p>
            <a:pPr lvl="2"/>
            <a:r>
              <a:rPr lang="en-CA" noProof="0" dirty="0"/>
              <a:t>Item 3</a:t>
            </a:r>
          </a:p>
          <a:p>
            <a:pPr lvl="3"/>
            <a:r>
              <a:rPr lang="en-CA" noProof="0" dirty="0"/>
              <a:t>Item 4</a:t>
            </a:r>
          </a:p>
          <a:p>
            <a:pPr lvl="4"/>
            <a:r>
              <a:rPr lang="en-CA" noProof="0" dirty="0"/>
              <a:t>Item 5</a:t>
            </a:r>
          </a:p>
          <a:p>
            <a:pPr marL="1609108" lvl="6" indent="-228567" algn="l" defTabSz="914267" rtl="0" eaLnBrk="1" latinLnBrk="0" hangingPunct="1">
              <a:lnSpc>
                <a:spcPct val="95000"/>
              </a:lnSpc>
              <a:spcBef>
                <a:spcPts val="601"/>
              </a:spcBef>
              <a:buClr>
                <a:schemeClr val="tx1"/>
              </a:buClr>
              <a:buSzPct val="115000"/>
              <a:buFont typeface="Arial" panose="020B0604020202020204" pitchFamily="34" charset="0"/>
              <a:buChar char="•"/>
            </a:pPr>
            <a:r>
              <a:rPr lang="en-CA" noProof="0" dirty="0"/>
              <a:t>Item 6</a:t>
            </a:r>
          </a:p>
          <a:p>
            <a:pPr lvl="6"/>
            <a:r>
              <a:rPr lang="en-CA" noProof="0" dirty="0"/>
              <a:t>Item 7</a:t>
            </a:r>
          </a:p>
          <a:p>
            <a:pPr lvl="7"/>
            <a:r>
              <a:rPr lang="en-CA" noProof="0" dirty="0"/>
              <a:t>Item 8</a:t>
            </a:r>
          </a:p>
          <a:p>
            <a:pPr lvl="8"/>
            <a:r>
              <a:rPr lang="en-CA" noProof="0" dirty="0"/>
              <a:t>Item 9</a:t>
            </a:r>
          </a:p>
        </p:txBody>
      </p:sp>
      <p:sp>
        <p:nvSpPr>
          <p:cNvPr id="12" name="Text Placeholder 8">
            <a:extLst>
              <a:ext uri="{FF2B5EF4-FFF2-40B4-BE49-F238E27FC236}">
                <a16:creationId xmlns:a16="http://schemas.microsoft.com/office/drawing/2014/main" id="{2507130D-B493-4337-BB0F-5DB874909A70}"/>
              </a:ext>
            </a:extLst>
          </p:cNvPr>
          <p:cNvSpPr>
            <a:spLocks noGrp="1"/>
          </p:cNvSpPr>
          <p:nvPr>
            <p:ph type="body" sz="quarter" idx="14" hasCustomPrompt="1"/>
          </p:nvPr>
        </p:nvSpPr>
        <p:spPr>
          <a:xfrm>
            <a:off x="5166563" y="1434190"/>
            <a:ext cx="4237792" cy="4594268"/>
          </a:xfrm>
        </p:spPr>
        <p:txBody>
          <a:bodyPr/>
          <a:lstStyle>
            <a:lvl1pPr>
              <a:defRPr/>
            </a:lvl1pPr>
            <a:lvl2pPr>
              <a:defRPr/>
            </a:lvl2pPr>
            <a:lvl3pPr>
              <a:defRPr/>
            </a:lvl3pPr>
            <a:lvl4pPr>
              <a:defRPr/>
            </a:lvl4pPr>
            <a:lvl5pPr marL="1609108" indent="-228567">
              <a:defRPr lang="en-US" sz="1400" kern="1200" dirty="0" smtClean="0">
                <a:solidFill>
                  <a:schemeClr val="tx1"/>
                </a:solidFill>
                <a:latin typeface="+mn-lt"/>
                <a:ea typeface="+mn-ea"/>
                <a:cs typeface="+mn-cs"/>
              </a:defRPr>
            </a:lvl5pPr>
            <a:lvl6pPr marL="1598379" indent="-228567">
              <a:buFont typeface="Arial" panose="020B0604020202020204" pitchFamily="34" charset="0"/>
              <a:buChar char="•"/>
              <a:defRPr sz="1400"/>
            </a:lvl6pPr>
            <a:lvl7pPr>
              <a:defRPr lang="en-US" sz="1400" kern="1200" dirty="0">
                <a:solidFill>
                  <a:schemeClr val="tx1"/>
                </a:solidFill>
                <a:latin typeface="+mn-lt"/>
                <a:ea typeface="+mn-ea"/>
                <a:cs typeface="+mn-cs"/>
              </a:defRPr>
            </a:lvl7pPr>
          </a:lstStyle>
          <a:p>
            <a:pPr lvl="0"/>
            <a:r>
              <a:rPr lang="en-US" noProof="0"/>
              <a:t>Section headline or item 1</a:t>
            </a:r>
          </a:p>
          <a:p>
            <a:pPr lvl="1"/>
            <a:r>
              <a:rPr lang="en-US" noProof="0"/>
              <a:t>Item 2</a:t>
            </a:r>
          </a:p>
          <a:p>
            <a:pPr lvl="2"/>
            <a:r>
              <a:rPr lang="en-US" noProof="0"/>
              <a:t>Item 3</a:t>
            </a:r>
          </a:p>
          <a:p>
            <a:pPr lvl="3"/>
            <a:r>
              <a:rPr lang="en-US" noProof="0"/>
              <a:t>Item 4</a:t>
            </a:r>
          </a:p>
          <a:p>
            <a:pPr lvl="4"/>
            <a:r>
              <a:rPr lang="en-US" noProof="0"/>
              <a:t>Item 5</a:t>
            </a:r>
          </a:p>
          <a:p>
            <a:pPr marL="1609108" lvl="6" indent="-228567" algn="l" defTabSz="914267" rtl="0" eaLnBrk="1" latinLnBrk="0" hangingPunct="1">
              <a:lnSpc>
                <a:spcPct val="95000"/>
              </a:lnSpc>
              <a:spcBef>
                <a:spcPts val="601"/>
              </a:spcBef>
              <a:buClr>
                <a:schemeClr val="tx1"/>
              </a:buClr>
              <a:buSzPct val="115000"/>
              <a:buFont typeface="Arial" panose="020B0604020202020204" pitchFamily="34" charset="0"/>
              <a:buChar char="•"/>
            </a:pPr>
            <a:r>
              <a:rPr lang="en-US" noProof="0"/>
              <a:t>Item 6</a:t>
            </a:r>
          </a:p>
          <a:p>
            <a:pPr lvl="6"/>
            <a:r>
              <a:rPr lang="en-US" noProof="0"/>
              <a:t>Item 7</a:t>
            </a:r>
          </a:p>
          <a:p>
            <a:pPr lvl="7"/>
            <a:r>
              <a:rPr lang="en-US" noProof="0"/>
              <a:t>Item 8</a:t>
            </a:r>
          </a:p>
          <a:p>
            <a:pPr lvl="8"/>
            <a:r>
              <a:rPr lang="en-US" noProof="0"/>
              <a:t>Item 9</a:t>
            </a:r>
          </a:p>
        </p:txBody>
      </p:sp>
    </p:spTree>
    <p:extLst>
      <p:ext uri="{BB962C8B-B14F-4D97-AF65-F5344CB8AC3E}">
        <p14:creationId xmlns:p14="http://schemas.microsoft.com/office/powerpoint/2010/main" val="1176977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userDrawn="1">
  <p:cSld name="Cover A - Leaf">
    <p:spTree>
      <p:nvGrpSpPr>
        <p:cNvPr id="1" name=""/>
        <p:cNvGrpSpPr/>
        <p:nvPr/>
      </p:nvGrpSpPr>
      <p:grpSpPr>
        <a:xfrm>
          <a:off x="0" y="0"/>
          <a:ext cx="0" cy="0"/>
          <a:chOff x="0" y="0"/>
          <a:chExt cx="0" cy="0"/>
        </a:xfrm>
      </p:grpSpPr>
      <p:sp>
        <p:nvSpPr>
          <p:cNvPr id="12" name="Text Placeholder 5">
            <a:extLst>
              <a:ext uri="{FF2B5EF4-FFF2-40B4-BE49-F238E27FC236}">
                <a16:creationId xmlns:a16="http://schemas.microsoft.com/office/drawing/2014/main" id="{4BEC9085-D6F2-46FE-ABEF-CF7C545EE59C}"/>
              </a:ext>
            </a:extLst>
          </p:cNvPr>
          <p:cNvSpPr>
            <a:spLocks noGrp="1"/>
          </p:cNvSpPr>
          <p:nvPr>
            <p:ph type="body" sz="quarter" idx="12" hasCustomPrompt="1"/>
          </p:nvPr>
        </p:nvSpPr>
        <p:spPr>
          <a:xfrm>
            <a:off x="455732" y="3266581"/>
            <a:ext cx="8072083" cy="1228725"/>
          </a:xfrm>
        </p:spPr>
        <p:txBody>
          <a:bodyPr/>
          <a:lstStyle>
            <a:lvl1pPr marL="0" indent="0">
              <a:buNone/>
              <a:defRPr sz="2800" b="1">
                <a:solidFill>
                  <a:schemeClr val="bg1"/>
                </a:solidFill>
              </a:defRPr>
            </a:lvl1pPr>
          </a:lstStyle>
          <a:p>
            <a:pPr lvl="0"/>
            <a:r>
              <a:rPr lang="en-US"/>
              <a:t>Subtitle</a:t>
            </a:r>
          </a:p>
        </p:txBody>
      </p:sp>
      <p:sp>
        <p:nvSpPr>
          <p:cNvPr id="15" name="Text Placeholder 3">
            <a:extLst>
              <a:ext uri="{FF2B5EF4-FFF2-40B4-BE49-F238E27FC236}">
                <a16:creationId xmlns:a16="http://schemas.microsoft.com/office/drawing/2014/main" id="{DC8008F8-A1ED-4B60-984D-10B1EB9E34AA}"/>
              </a:ext>
            </a:extLst>
          </p:cNvPr>
          <p:cNvSpPr>
            <a:spLocks noGrp="1"/>
          </p:cNvSpPr>
          <p:nvPr>
            <p:ph type="body" sz="quarter" idx="13" hasCustomPrompt="1"/>
          </p:nvPr>
        </p:nvSpPr>
        <p:spPr>
          <a:xfrm>
            <a:off x="454145" y="882181"/>
            <a:ext cx="8073672" cy="1664289"/>
          </a:xfrm>
        </p:spPr>
        <p:txBody>
          <a:bodyPr/>
          <a:lstStyle>
            <a:lvl1pPr marL="0" indent="0">
              <a:buNone/>
              <a:defRPr sz="4400" b="1">
                <a:solidFill>
                  <a:schemeClr val="tx1"/>
                </a:solidFill>
              </a:defRPr>
            </a:lvl1pPr>
            <a:lvl2pPr>
              <a:defRPr sz="7200"/>
            </a:lvl2pPr>
            <a:lvl3pPr>
              <a:defRPr sz="7200"/>
            </a:lvl3pPr>
            <a:lvl4pPr>
              <a:defRPr sz="7200"/>
            </a:lvl4pPr>
            <a:lvl5pPr>
              <a:defRPr sz="7200"/>
            </a:lvl5pPr>
          </a:lstStyle>
          <a:p>
            <a:pPr lvl="0"/>
            <a:r>
              <a:rPr lang="en-US"/>
              <a:t>Presentation Title</a:t>
            </a:r>
          </a:p>
        </p:txBody>
      </p:sp>
    </p:spTree>
    <p:extLst>
      <p:ext uri="{BB962C8B-B14F-4D97-AF65-F5344CB8AC3E}">
        <p14:creationId xmlns:p14="http://schemas.microsoft.com/office/powerpoint/2010/main" val="98692792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userDrawn="1">
  <p:cSld name="2_One column_wider_blue_with source">
    <p:spTree>
      <p:nvGrpSpPr>
        <p:cNvPr id="1" name=""/>
        <p:cNvGrpSpPr/>
        <p:nvPr/>
      </p:nvGrpSpPr>
      <p:grpSpPr>
        <a:xfrm>
          <a:off x="0" y="0"/>
          <a:ext cx="0" cy="0"/>
          <a:chOff x="0" y="0"/>
          <a:chExt cx="0" cy="0"/>
        </a:xfrm>
      </p:grpSpPr>
      <p:sp>
        <p:nvSpPr>
          <p:cNvPr id="16" name="Text Placeholder 8">
            <a:extLst>
              <a:ext uri="{FF2B5EF4-FFF2-40B4-BE49-F238E27FC236}">
                <a16:creationId xmlns:a16="http://schemas.microsoft.com/office/drawing/2014/main" id="{6484C2BD-24ED-45A0-81D7-5E2A0324D7A6}"/>
              </a:ext>
            </a:extLst>
          </p:cNvPr>
          <p:cNvSpPr>
            <a:spLocks noGrp="1"/>
          </p:cNvSpPr>
          <p:nvPr>
            <p:ph type="body" sz="quarter" idx="13" hasCustomPrompt="1"/>
          </p:nvPr>
        </p:nvSpPr>
        <p:spPr>
          <a:xfrm>
            <a:off x="4388416" y="6170281"/>
            <a:ext cx="6748888" cy="402451"/>
          </a:xfrm>
        </p:spPr>
        <p:txBody>
          <a:bodyPr anchor="b"/>
          <a:lstStyle>
            <a:lvl1pPr marL="0" indent="0">
              <a:lnSpc>
                <a:spcPct val="95000"/>
              </a:lnSpc>
              <a:spcBef>
                <a:spcPts val="0"/>
              </a:spcBef>
              <a:buNone/>
              <a:defRPr sz="800">
                <a:latin typeface="Arial" panose="020B0604020202020204" pitchFamily="34" charset="0"/>
              </a:defRPr>
            </a:lvl1pPr>
            <a:lvl2pPr marL="0" indent="0">
              <a:lnSpc>
                <a:spcPct val="95000"/>
              </a:lnSpc>
              <a:spcBef>
                <a:spcPts val="0"/>
              </a:spcBef>
              <a:buNone/>
              <a:defRPr sz="800">
                <a:latin typeface="Arial" panose="00000400000000000000" pitchFamily="2" charset="0"/>
              </a:defRPr>
            </a:lvl2pPr>
            <a:lvl3pPr marL="0" indent="0">
              <a:lnSpc>
                <a:spcPct val="95000"/>
              </a:lnSpc>
              <a:spcBef>
                <a:spcPts val="0"/>
              </a:spcBef>
              <a:buNone/>
              <a:defRPr sz="800">
                <a:latin typeface="Arial" panose="00000400000000000000" pitchFamily="2" charset="0"/>
              </a:defRPr>
            </a:lvl3pPr>
            <a:lvl4pPr marL="0" indent="0">
              <a:lnSpc>
                <a:spcPct val="95000"/>
              </a:lnSpc>
              <a:spcBef>
                <a:spcPts val="0"/>
              </a:spcBef>
              <a:buNone/>
              <a:defRPr sz="800">
                <a:latin typeface="Arial" panose="00000400000000000000" pitchFamily="2" charset="0"/>
              </a:defRPr>
            </a:lvl4pPr>
            <a:lvl5pPr marL="0" indent="0">
              <a:lnSpc>
                <a:spcPct val="95000"/>
              </a:lnSpc>
              <a:spcBef>
                <a:spcPts val="0"/>
              </a:spcBef>
              <a:buNone/>
              <a:defRPr sz="800">
                <a:latin typeface="Arial" panose="00000400000000000000" pitchFamily="2" charset="0"/>
              </a:defRPr>
            </a:lvl5pPr>
            <a:lvl6pPr marL="0" indent="0">
              <a:lnSpc>
                <a:spcPct val="95000"/>
              </a:lnSpc>
              <a:spcBef>
                <a:spcPts val="0"/>
              </a:spcBef>
              <a:buNone/>
              <a:defRPr sz="800">
                <a:latin typeface="Arial" panose="00000400000000000000" pitchFamily="2" charset="0"/>
              </a:defRPr>
            </a:lvl6pPr>
            <a:lvl7pPr marL="0" indent="0">
              <a:lnSpc>
                <a:spcPct val="95000"/>
              </a:lnSpc>
              <a:spcBef>
                <a:spcPts val="0"/>
              </a:spcBef>
              <a:buNone/>
              <a:defRPr sz="800">
                <a:latin typeface="Arial" panose="00000400000000000000" pitchFamily="2" charset="0"/>
              </a:defRPr>
            </a:lvl7pPr>
            <a:lvl8pPr marL="0" indent="0">
              <a:lnSpc>
                <a:spcPct val="95000"/>
              </a:lnSpc>
              <a:spcBef>
                <a:spcPts val="0"/>
              </a:spcBef>
              <a:buNone/>
              <a:defRPr sz="800">
                <a:latin typeface="Arial" panose="00000400000000000000" pitchFamily="2" charset="0"/>
              </a:defRPr>
            </a:lvl8pPr>
            <a:lvl9pPr marL="0" indent="0">
              <a:lnSpc>
                <a:spcPct val="95000"/>
              </a:lnSpc>
              <a:spcBef>
                <a:spcPts val="0"/>
              </a:spcBef>
              <a:buNone/>
              <a:defRPr sz="800">
                <a:latin typeface="Arial" panose="00000400000000000000" pitchFamily="2" charset="0"/>
              </a:defRPr>
            </a:lvl9pPr>
          </a:lstStyle>
          <a:p>
            <a:pPr lvl="0"/>
            <a:r>
              <a:rPr lang="en-CA" sz="800" noProof="0">
                <a:latin typeface="Arial" panose="020B0303040401060103" pitchFamily="34" charset="0"/>
                <a:cs typeface="Arial" panose="020B0604020202020204" pitchFamily="34" charset="0"/>
              </a:rPr>
              <a:t>Source text should be Arial, size 8. </a:t>
            </a:r>
          </a:p>
        </p:txBody>
      </p:sp>
      <p:sp>
        <p:nvSpPr>
          <p:cNvPr id="2" name="Title 1"/>
          <p:cNvSpPr>
            <a:spLocks noGrp="1"/>
          </p:cNvSpPr>
          <p:nvPr>
            <p:ph type="title" hasCustomPrompt="1"/>
          </p:nvPr>
        </p:nvSpPr>
        <p:spPr>
          <a:xfrm>
            <a:off x="466464" y="463842"/>
            <a:ext cx="3322752" cy="5396400"/>
          </a:xfrm>
        </p:spPr>
        <p:txBody>
          <a:bodyPr anchor="ctr" anchorCtr="0">
            <a:noAutofit/>
          </a:bodyPr>
          <a:lstStyle>
            <a:lvl1pPr>
              <a:lnSpc>
                <a:spcPct val="95000"/>
              </a:lnSpc>
              <a:spcBef>
                <a:spcPts val="0"/>
              </a:spcBef>
              <a:defRPr sz="3200" baseline="0">
                <a:solidFill>
                  <a:schemeClr val="bg1"/>
                </a:solidFill>
              </a:defRPr>
            </a:lvl1pPr>
          </a:lstStyle>
          <a:p>
            <a:r>
              <a:rPr lang="en-CA" noProof="0"/>
              <a:t>Title of slide</a:t>
            </a:r>
          </a:p>
        </p:txBody>
      </p:sp>
      <p:sp>
        <p:nvSpPr>
          <p:cNvPr id="4" name="Date Placeholder 3"/>
          <p:cNvSpPr>
            <a:spLocks noGrp="1"/>
          </p:cNvSpPr>
          <p:nvPr>
            <p:ph type="dt" sz="half" idx="10"/>
          </p:nvPr>
        </p:nvSpPr>
        <p:spPr>
          <a:xfrm>
            <a:off x="11743953" y="7010398"/>
            <a:ext cx="448047" cy="45720"/>
          </a:xfrm>
        </p:spPr>
        <p:txBody>
          <a:bodyPr/>
          <a:lstStyle/>
          <a:p>
            <a:fld id="{FF132DD1-ED70-4BDF-9A73-CA79C3A1B7D9}" type="datetime4">
              <a:rPr lang="en-CA" smtClean="0"/>
              <a:t>August 23, 2024</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a:xfrm>
            <a:off x="11452976" y="6399283"/>
            <a:ext cx="283293" cy="175694"/>
          </a:xfrm>
        </p:spPr>
        <p:txBody>
          <a:bodyPr/>
          <a:lstStyle/>
          <a:p>
            <a:fld id="{BB333B34-C87C-402E-ABB0-13B7C9DEBBC4}" type="slidenum">
              <a:rPr/>
              <a:t>‹#›</a:t>
            </a:fld>
            <a:endParaRPr/>
          </a:p>
        </p:txBody>
      </p:sp>
      <p:pic>
        <p:nvPicPr>
          <p:cNvPr id="9" name="Graphic 8">
            <a:extLst>
              <a:ext uri="{FF2B5EF4-FFF2-40B4-BE49-F238E27FC236}">
                <a16:creationId xmlns:a16="http://schemas.microsoft.com/office/drawing/2014/main" id="{74CB9162-A3A0-44F6-935D-74BE0A712AE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black">
          <a:xfrm>
            <a:off x="243737" y="6129601"/>
            <a:ext cx="1718541" cy="666045"/>
          </a:xfrm>
          <a:prstGeom prst="rect">
            <a:avLst/>
          </a:prstGeom>
        </p:spPr>
      </p:pic>
      <p:sp>
        <p:nvSpPr>
          <p:cNvPr id="10" name="Content Placeholder 2">
            <a:extLst>
              <a:ext uri="{FF2B5EF4-FFF2-40B4-BE49-F238E27FC236}">
                <a16:creationId xmlns:a16="http://schemas.microsoft.com/office/drawing/2014/main" id="{57E30D9D-2B62-FD42-B2BE-DE75CC2837E3}"/>
              </a:ext>
            </a:extLst>
          </p:cNvPr>
          <p:cNvSpPr>
            <a:spLocks noGrp="1"/>
          </p:cNvSpPr>
          <p:nvPr>
            <p:ph idx="1" hasCustomPrompt="1"/>
          </p:nvPr>
        </p:nvSpPr>
        <p:spPr>
          <a:xfrm>
            <a:off x="4388415" y="463842"/>
            <a:ext cx="4796449" cy="5555190"/>
          </a:xfrm>
        </p:spPr>
        <p:txBody>
          <a:bodyPr anchor="ctr" anchorCtr="0"/>
          <a:lstStyle>
            <a:lvl1pPr>
              <a:defRPr/>
            </a:lvl1pPr>
            <a:lvl5pPr>
              <a:defRPr/>
            </a:lvl5pPr>
          </a:lstStyle>
          <a:p>
            <a:pPr lvl="0"/>
            <a:r>
              <a:rPr lang="en-CA" noProof="0"/>
              <a:t>Click to add main bullet</a:t>
            </a:r>
          </a:p>
          <a:p>
            <a:pPr lvl="1"/>
            <a:r>
              <a:rPr lang="en-CA" noProof="0"/>
              <a:t>Second level</a:t>
            </a:r>
          </a:p>
          <a:p>
            <a:pPr lvl="2"/>
            <a:r>
              <a:rPr lang="en-CA" noProof="0"/>
              <a:t>Third level</a:t>
            </a:r>
          </a:p>
          <a:p>
            <a:pPr lvl="3"/>
            <a:r>
              <a:rPr lang="en-CA" noProof="0"/>
              <a:t>Fourth level</a:t>
            </a:r>
          </a:p>
          <a:p>
            <a:pPr lvl="4"/>
            <a:r>
              <a:rPr lang="en-CA" noProof="0"/>
              <a:t>Fifth level</a:t>
            </a:r>
          </a:p>
        </p:txBody>
      </p:sp>
    </p:spTree>
    <p:extLst>
      <p:ext uri="{BB962C8B-B14F-4D97-AF65-F5344CB8AC3E}">
        <p14:creationId xmlns:p14="http://schemas.microsoft.com/office/powerpoint/2010/main" val="3370342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Title and blue box at righ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29DE18D-D1C8-C442-BA3B-9AAF674E8BA9}"/>
              </a:ext>
            </a:extLst>
          </p:cNvPr>
          <p:cNvSpPr/>
          <p:nvPr userDrawn="1"/>
        </p:nvSpPr>
        <p:spPr>
          <a:xfrm flipH="1">
            <a:off x="8103073" y="0"/>
            <a:ext cx="4146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algn="l"/>
            <a:endParaRPr lang="en-US" sz="1800"/>
          </a:p>
        </p:txBody>
      </p:sp>
      <p:sp>
        <p:nvSpPr>
          <p:cNvPr id="2" name="Title 1"/>
          <p:cNvSpPr>
            <a:spLocks noGrp="1"/>
          </p:cNvSpPr>
          <p:nvPr>
            <p:ph type="title" hasCustomPrompt="1"/>
          </p:nvPr>
        </p:nvSpPr>
        <p:spPr>
          <a:xfrm>
            <a:off x="466465" y="472438"/>
            <a:ext cx="7212678" cy="792167"/>
          </a:xfrm>
        </p:spPr>
        <p:txBody>
          <a:bodyPr/>
          <a:lstStyle>
            <a:lvl1pPr>
              <a:defRPr baseline="0"/>
            </a:lvl1pPr>
          </a:lstStyle>
          <a:p>
            <a:r>
              <a:rPr lang="en-CA" noProof="0"/>
              <a:t>Slide title</a:t>
            </a:r>
          </a:p>
        </p:txBody>
      </p:sp>
      <p:sp>
        <p:nvSpPr>
          <p:cNvPr id="3" name="Content Placeholder 2"/>
          <p:cNvSpPr>
            <a:spLocks noGrp="1"/>
          </p:cNvSpPr>
          <p:nvPr>
            <p:ph idx="1" hasCustomPrompt="1"/>
          </p:nvPr>
        </p:nvSpPr>
        <p:spPr>
          <a:xfrm>
            <a:off x="466464" y="1434190"/>
            <a:ext cx="7212678" cy="4584842"/>
          </a:xfrm>
        </p:spPr>
        <p:txBody>
          <a:bodyPr/>
          <a:lstStyle>
            <a:lvl1pPr>
              <a:defRPr/>
            </a:lvl1pPr>
            <a:lvl5pPr>
              <a:defRPr/>
            </a:lvl5pPr>
          </a:lstStyle>
          <a:p>
            <a:pPr lvl="0"/>
            <a:r>
              <a:rPr lang="en-CA" noProof="0"/>
              <a:t>Click to add main bullet</a:t>
            </a:r>
          </a:p>
          <a:p>
            <a:pPr lvl="1"/>
            <a:r>
              <a:rPr lang="en-CA" noProof="0"/>
              <a:t>Second level</a:t>
            </a:r>
          </a:p>
          <a:p>
            <a:pPr lvl="2"/>
            <a:r>
              <a:rPr lang="en-CA" noProof="0"/>
              <a:t>Third level</a:t>
            </a:r>
          </a:p>
          <a:p>
            <a:pPr lvl="3"/>
            <a:r>
              <a:rPr lang="en-CA" noProof="0"/>
              <a:t>Fourth level</a:t>
            </a:r>
          </a:p>
          <a:p>
            <a:pPr lvl="4"/>
            <a:r>
              <a:rPr lang="en-CA" noProof="0"/>
              <a:t>Fifth level</a:t>
            </a:r>
          </a:p>
        </p:txBody>
      </p:sp>
      <p:sp>
        <p:nvSpPr>
          <p:cNvPr id="6" name="Slide Number Placeholder 5"/>
          <p:cNvSpPr>
            <a:spLocks noGrp="1"/>
          </p:cNvSpPr>
          <p:nvPr>
            <p:ph type="sldNum" sz="quarter" idx="12"/>
          </p:nvPr>
        </p:nvSpPr>
        <p:spPr>
          <a:xfrm>
            <a:off x="11452976" y="6399283"/>
            <a:ext cx="283293" cy="175694"/>
          </a:xfrm>
        </p:spPr>
        <p:txBody>
          <a:bodyPr/>
          <a:lstStyle>
            <a:lvl1pPr>
              <a:defRPr>
                <a:solidFill>
                  <a:schemeClr val="bg1"/>
                </a:solidFill>
              </a:defRPr>
            </a:lvl1pPr>
          </a:lstStyle>
          <a:p>
            <a:fld id="{BB333B34-C87C-402E-ABB0-13B7C9DEBBC4}" type="slidenum">
              <a:rPr lang="en-CA" smtClean="0"/>
              <a:pPr/>
              <a:t>‹#›</a:t>
            </a:fld>
            <a:endParaRPr lang="en-CA"/>
          </a:p>
        </p:txBody>
      </p:sp>
      <p:sp>
        <p:nvSpPr>
          <p:cNvPr id="11" name="Text Placeholder 5">
            <a:extLst>
              <a:ext uri="{FF2B5EF4-FFF2-40B4-BE49-F238E27FC236}">
                <a16:creationId xmlns:a16="http://schemas.microsoft.com/office/drawing/2014/main" id="{6EA2704E-9321-4645-92D9-B6A8648DBC11}"/>
              </a:ext>
            </a:extLst>
          </p:cNvPr>
          <p:cNvSpPr>
            <a:spLocks noGrp="1"/>
          </p:cNvSpPr>
          <p:nvPr>
            <p:ph type="body" sz="quarter" idx="13" hasCustomPrompt="1"/>
          </p:nvPr>
        </p:nvSpPr>
        <p:spPr>
          <a:xfrm>
            <a:off x="8465935" y="472436"/>
            <a:ext cx="3420366" cy="2750189"/>
          </a:xfrm>
        </p:spPr>
        <p:txBody>
          <a:bodyPr anchor="b"/>
          <a:lstStyle>
            <a:lvl1pPr marL="0" indent="0" algn="ctr">
              <a:buNone/>
              <a:defRPr sz="72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XXX</a:t>
            </a:r>
          </a:p>
        </p:txBody>
      </p:sp>
      <p:sp>
        <p:nvSpPr>
          <p:cNvPr id="12" name="Text Placeholder 5">
            <a:extLst>
              <a:ext uri="{FF2B5EF4-FFF2-40B4-BE49-F238E27FC236}">
                <a16:creationId xmlns:a16="http://schemas.microsoft.com/office/drawing/2014/main" id="{7A8F216B-156D-B141-B49D-7A890BBCCB57}"/>
              </a:ext>
            </a:extLst>
          </p:cNvPr>
          <p:cNvSpPr>
            <a:spLocks noGrp="1"/>
          </p:cNvSpPr>
          <p:nvPr>
            <p:ph type="body" sz="quarter" idx="14" hasCustomPrompt="1"/>
          </p:nvPr>
        </p:nvSpPr>
        <p:spPr>
          <a:xfrm>
            <a:off x="8465935" y="3429001"/>
            <a:ext cx="3420366" cy="971550"/>
          </a:xfrm>
        </p:spPr>
        <p:txBody>
          <a:bodyPr/>
          <a:lstStyle>
            <a:lvl1pPr marL="0" marR="0" indent="0" algn="ctr" defTabSz="914400" rtl="0" eaLnBrk="1" fontAlgn="auto" latinLnBrk="0" hangingPunct="1">
              <a:lnSpc>
                <a:spcPct val="100000"/>
              </a:lnSpc>
              <a:spcBef>
                <a:spcPts val="1500"/>
              </a:spcBef>
              <a:spcAft>
                <a:spcPts val="0"/>
              </a:spcAft>
              <a:buClr>
                <a:schemeClr val="tx1"/>
              </a:buClr>
              <a:buSzPct val="100000"/>
              <a:buFont typeface="Manulife JH Sans" panose="020B0604020202020204" pitchFamily="34" charset="0"/>
              <a:buNone/>
              <a:tabLst/>
              <a:defRPr sz="32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ctr" defTabSz="914400" rtl="0" eaLnBrk="1" fontAlgn="auto" latinLnBrk="0" hangingPunct="1">
              <a:lnSpc>
                <a:spcPct val="100000"/>
              </a:lnSpc>
              <a:spcBef>
                <a:spcPts val="1500"/>
              </a:spcBef>
              <a:spcAft>
                <a:spcPts val="0"/>
              </a:spcAft>
              <a:buClr>
                <a:schemeClr val="tx1"/>
              </a:buClr>
              <a:buSzPct val="100000"/>
              <a:buFont typeface="Manulife JH Sans" panose="020B0604020202020204" pitchFamily="34" charset="0"/>
              <a:buNone/>
              <a:tabLst/>
              <a:defRPr/>
            </a:pPr>
            <a:r>
              <a:rPr lang="en-US"/>
              <a:t>Content</a:t>
            </a:r>
            <a:br>
              <a:rPr lang="en-US"/>
            </a:br>
            <a:r>
              <a:rPr lang="en-US"/>
              <a:t>Content</a:t>
            </a:r>
          </a:p>
        </p:txBody>
      </p:sp>
    </p:spTree>
    <p:extLst>
      <p:ext uri="{BB962C8B-B14F-4D97-AF65-F5344CB8AC3E}">
        <p14:creationId xmlns:p14="http://schemas.microsoft.com/office/powerpoint/2010/main" val="1787664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6465" y="472438"/>
            <a:ext cx="11277490" cy="792167"/>
          </a:xfrm>
        </p:spPr>
        <p:txBody>
          <a:bodyPr/>
          <a:lstStyle>
            <a:lvl1pPr>
              <a:defRPr baseline="0"/>
            </a:lvl1pPr>
          </a:lstStyle>
          <a:p>
            <a:r>
              <a:rPr lang="en-US" noProof="0"/>
              <a:t>Slide title</a:t>
            </a:r>
          </a:p>
        </p:txBody>
      </p:sp>
      <p:sp>
        <p:nvSpPr>
          <p:cNvPr id="3" name="Content Placeholder 2"/>
          <p:cNvSpPr>
            <a:spLocks noGrp="1"/>
          </p:cNvSpPr>
          <p:nvPr>
            <p:ph idx="1" hasCustomPrompt="1"/>
          </p:nvPr>
        </p:nvSpPr>
        <p:spPr>
          <a:xfrm>
            <a:off x="466470" y="1454969"/>
            <a:ext cx="11277488" cy="4555357"/>
          </a:xfrm>
        </p:spPr>
        <p:txBody>
          <a:bodyPr/>
          <a:lstStyle>
            <a:lvl1pPr>
              <a:defRPr sz="1400"/>
            </a:lvl1pPr>
          </a:lstStyle>
          <a:p>
            <a:pPr lvl="0"/>
            <a:r>
              <a:rPr lang="en-US" noProof="0"/>
              <a:t>Click icon to add table or chart</a:t>
            </a:r>
          </a:p>
        </p:txBody>
      </p:sp>
      <p:sp>
        <p:nvSpPr>
          <p:cNvPr id="4" name="Date Placeholder 3"/>
          <p:cNvSpPr>
            <a:spLocks noGrp="1"/>
          </p:cNvSpPr>
          <p:nvPr>
            <p:ph type="dt" sz="half" idx="10"/>
          </p:nvPr>
        </p:nvSpPr>
        <p:spPr>
          <a:xfrm>
            <a:off x="11743955" y="7010398"/>
            <a:ext cx="448046" cy="45720"/>
          </a:xfrm>
        </p:spPr>
        <p:txBody>
          <a:bodyPr/>
          <a:lstStyle/>
          <a:p>
            <a:fld id="{516914B5-AEA6-47C1-80F7-C7FD18A22EA2}" type="datetime4">
              <a:rPr lang="en-CA" smtClean="0"/>
              <a:t>August 23, 2024</a:t>
            </a:fld>
            <a:endParaRPr/>
          </a:p>
        </p:txBody>
      </p:sp>
      <p:sp>
        <p:nvSpPr>
          <p:cNvPr id="5" name="Footer Placeholder 4"/>
          <p:cNvSpPr>
            <a:spLocks noGrp="1"/>
          </p:cNvSpPr>
          <p:nvPr>
            <p:ph type="ftr" sz="quarter" idx="11"/>
          </p:nvPr>
        </p:nvSpPr>
        <p:spPr>
          <a:xfrm>
            <a:off x="455732" y="7010404"/>
            <a:ext cx="11283595" cy="45719"/>
          </a:xfrm>
          <a:prstGeom prst="rect">
            <a:avLst/>
          </a:prstGeom>
        </p:spPr>
        <p:txBody>
          <a:bodyPr/>
          <a:lstStyle/>
          <a:p>
            <a:endParaRPr/>
          </a:p>
        </p:txBody>
      </p:sp>
      <p:sp>
        <p:nvSpPr>
          <p:cNvPr id="6" name="Slide Number Placeholder 5"/>
          <p:cNvSpPr>
            <a:spLocks noGrp="1"/>
          </p:cNvSpPr>
          <p:nvPr>
            <p:ph type="sldNum" sz="quarter" idx="12"/>
          </p:nvPr>
        </p:nvSpPr>
        <p:spPr>
          <a:xfrm>
            <a:off x="11452977" y="6399283"/>
            <a:ext cx="283293" cy="175694"/>
          </a:xfrm>
        </p:spPr>
        <p:txBody>
          <a:bodyPr/>
          <a:lstStyle/>
          <a:p>
            <a:fld id="{BB333B34-C87C-402E-ABB0-13B7C9DEBBC4}" type="slidenum">
              <a:rPr/>
              <a:t>‹#›</a:t>
            </a:fld>
            <a:endParaRPr/>
          </a:p>
        </p:txBody>
      </p:sp>
      <p:sp>
        <p:nvSpPr>
          <p:cNvPr id="7" name="Text Placeholder 8">
            <a:extLst>
              <a:ext uri="{FF2B5EF4-FFF2-40B4-BE49-F238E27FC236}">
                <a16:creationId xmlns:a16="http://schemas.microsoft.com/office/drawing/2014/main" id="{09DA36B3-22EA-47CB-9DCD-C1A0BC2D239E}"/>
              </a:ext>
            </a:extLst>
          </p:cNvPr>
          <p:cNvSpPr>
            <a:spLocks noGrp="1"/>
          </p:cNvSpPr>
          <p:nvPr>
            <p:ph type="body" sz="quarter" idx="13" hasCustomPrompt="1"/>
          </p:nvPr>
        </p:nvSpPr>
        <p:spPr>
          <a:xfrm>
            <a:off x="2205878" y="6168124"/>
            <a:ext cx="8931429" cy="402451"/>
          </a:xfrm>
        </p:spPr>
        <p:txBody>
          <a:bodyPr anchor="b"/>
          <a:lstStyle>
            <a:lvl1pPr marL="0" indent="0">
              <a:lnSpc>
                <a:spcPct val="95000"/>
              </a:lnSpc>
              <a:spcBef>
                <a:spcPts val="0"/>
              </a:spcBef>
              <a:buNone/>
              <a:defRPr sz="799">
                <a:latin typeface="Arial" panose="020B0604020202020204" pitchFamily="34" charset="0"/>
              </a:defRPr>
            </a:lvl1pPr>
            <a:lvl2pPr marL="0" indent="0">
              <a:lnSpc>
                <a:spcPct val="95000"/>
              </a:lnSpc>
              <a:spcBef>
                <a:spcPts val="0"/>
              </a:spcBef>
              <a:buNone/>
              <a:defRPr sz="799">
                <a:latin typeface="Arial" panose="00000400000000000000" pitchFamily="2" charset="0"/>
              </a:defRPr>
            </a:lvl2pPr>
            <a:lvl3pPr marL="0" indent="0">
              <a:lnSpc>
                <a:spcPct val="95000"/>
              </a:lnSpc>
              <a:spcBef>
                <a:spcPts val="0"/>
              </a:spcBef>
              <a:buNone/>
              <a:defRPr sz="799">
                <a:latin typeface="Arial" panose="00000400000000000000" pitchFamily="2" charset="0"/>
              </a:defRPr>
            </a:lvl3pPr>
            <a:lvl4pPr marL="0" indent="0">
              <a:lnSpc>
                <a:spcPct val="95000"/>
              </a:lnSpc>
              <a:spcBef>
                <a:spcPts val="0"/>
              </a:spcBef>
              <a:buNone/>
              <a:defRPr sz="799">
                <a:latin typeface="Arial" panose="00000400000000000000" pitchFamily="2" charset="0"/>
              </a:defRPr>
            </a:lvl4pPr>
            <a:lvl5pPr marL="0" indent="0">
              <a:lnSpc>
                <a:spcPct val="95000"/>
              </a:lnSpc>
              <a:spcBef>
                <a:spcPts val="0"/>
              </a:spcBef>
              <a:buNone/>
              <a:defRPr sz="799">
                <a:latin typeface="Arial" panose="00000400000000000000" pitchFamily="2" charset="0"/>
              </a:defRPr>
            </a:lvl5pPr>
            <a:lvl6pPr marL="0" indent="0">
              <a:lnSpc>
                <a:spcPct val="95000"/>
              </a:lnSpc>
              <a:spcBef>
                <a:spcPts val="0"/>
              </a:spcBef>
              <a:buNone/>
              <a:defRPr sz="799">
                <a:latin typeface="Arial" panose="00000400000000000000" pitchFamily="2" charset="0"/>
              </a:defRPr>
            </a:lvl6pPr>
            <a:lvl7pPr marL="0" indent="0">
              <a:lnSpc>
                <a:spcPct val="95000"/>
              </a:lnSpc>
              <a:spcBef>
                <a:spcPts val="0"/>
              </a:spcBef>
              <a:buNone/>
              <a:defRPr sz="799">
                <a:latin typeface="Arial" panose="00000400000000000000" pitchFamily="2" charset="0"/>
              </a:defRPr>
            </a:lvl7pPr>
            <a:lvl8pPr marL="0" indent="0">
              <a:lnSpc>
                <a:spcPct val="95000"/>
              </a:lnSpc>
              <a:spcBef>
                <a:spcPts val="0"/>
              </a:spcBef>
              <a:buNone/>
              <a:defRPr sz="799">
                <a:latin typeface="Arial" panose="00000400000000000000" pitchFamily="2" charset="0"/>
              </a:defRPr>
            </a:lvl8pPr>
            <a:lvl9pPr marL="0" indent="0">
              <a:lnSpc>
                <a:spcPct val="95000"/>
              </a:lnSpc>
              <a:spcBef>
                <a:spcPts val="0"/>
              </a:spcBef>
              <a:buNone/>
              <a:defRPr sz="799">
                <a:latin typeface="Arial" panose="00000400000000000000" pitchFamily="2" charset="0"/>
              </a:defRPr>
            </a:lvl9pPr>
          </a:lstStyle>
          <a:p>
            <a:pPr lvl="0"/>
            <a:r>
              <a:rPr lang="en-US" sz="799" noProof="0">
                <a:latin typeface="Arial" panose="020B0303040401060103" pitchFamily="34" charset="0"/>
                <a:cs typeface="Arial" panose="020B0604020202020204" pitchFamily="34" charset="0"/>
              </a:rPr>
              <a:t>Source text should be Arial, size 8. </a:t>
            </a:r>
          </a:p>
        </p:txBody>
      </p:sp>
    </p:spTree>
    <p:extLst>
      <p:ext uri="{BB962C8B-B14F-4D97-AF65-F5344CB8AC3E}">
        <p14:creationId xmlns:p14="http://schemas.microsoft.com/office/powerpoint/2010/main" val="4231437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ble/Chart with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6465" y="472438"/>
            <a:ext cx="11277490" cy="792167"/>
          </a:xfrm>
        </p:spPr>
        <p:txBody>
          <a:bodyPr/>
          <a:lstStyle>
            <a:lvl1pPr>
              <a:defRPr baseline="0"/>
            </a:lvl1pPr>
          </a:lstStyle>
          <a:p>
            <a:r>
              <a:rPr lang="en-US" noProof="0"/>
              <a:t>Slide title</a:t>
            </a:r>
          </a:p>
        </p:txBody>
      </p:sp>
      <p:sp>
        <p:nvSpPr>
          <p:cNvPr id="3" name="Content Placeholder 2"/>
          <p:cNvSpPr>
            <a:spLocks noGrp="1"/>
          </p:cNvSpPr>
          <p:nvPr>
            <p:ph idx="1" hasCustomPrompt="1"/>
          </p:nvPr>
        </p:nvSpPr>
        <p:spPr>
          <a:xfrm>
            <a:off x="466470" y="1829561"/>
            <a:ext cx="11277488" cy="4189472"/>
          </a:xfrm>
        </p:spPr>
        <p:txBody>
          <a:bodyPr/>
          <a:lstStyle>
            <a:lvl1pPr>
              <a:defRPr sz="1400"/>
            </a:lvl1pPr>
          </a:lstStyle>
          <a:p>
            <a:pPr lvl="0"/>
            <a:r>
              <a:rPr lang="en-US" noProof="0"/>
              <a:t>Click icon to add table or chart</a:t>
            </a:r>
          </a:p>
        </p:txBody>
      </p:sp>
      <p:sp>
        <p:nvSpPr>
          <p:cNvPr id="4" name="Date Placeholder 3"/>
          <p:cNvSpPr>
            <a:spLocks noGrp="1"/>
          </p:cNvSpPr>
          <p:nvPr>
            <p:ph type="dt" sz="half" idx="10"/>
          </p:nvPr>
        </p:nvSpPr>
        <p:spPr>
          <a:xfrm>
            <a:off x="11743955" y="7010398"/>
            <a:ext cx="448046" cy="45720"/>
          </a:xfrm>
        </p:spPr>
        <p:txBody>
          <a:bodyPr/>
          <a:lstStyle/>
          <a:p>
            <a:fld id="{977C927B-EA5B-4D38-B63B-A75272FB7D5F}" type="datetime4">
              <a:rPr lang="en-CA" smtClean="0"/>
              <a:t>August 23, 2024</a:t>
            </a:fld>
            <a:endParaRPr/>
          </a:p>
        </p:txBody>
      </p:sp>
      <p:sp>
        <p:nvSpPr>
          <p:cNvPr id="5" name="Footer Placeholder 4"/>
          <p:cNvSpPr>
            <a:spLocks noGrp="1"/>
          </p:cNvSpPr>
          <p:nvPr>
            <p:ph type="ftr" sz="quarter" idx="11"/>
          </p:nvPr>
        </p:nvSpPr>
        <p:spPr>
          <a:xfrm>
            <a:off x="455732" y="7010404"/>
            <a:ext cx="11283595" cy="45719"/>
          </a:xfrm>
          <a:prstGeom prst="rect">
            <a:avLst/>
          </a:prstGeom>
        </p:spPr>
        <p:txBody>
          <a:bodyPr/>
          <a:lstStyle/>
          <a:p>
            <a:endParaRPr/>
          </a:p>
        </p:txBody>
      </p:sp>
      <p:sp>
        <p:nvSpPr>
          <p:cNvPr id="6" name="Slide Number Placeholder 5"/>
          <p:cNvSpPr>
            <a:spLocks noGrp="1"/>
          </p:cNvSpPr>
          <p:nvPr>
            <p:ph type="sldNum" sz="quarter" idx="12"/>
          </p:nvPr>
        </p:nvSpPr>
        <p:spPr>
          <a:xfrm>
            <a:off x="11452977" y="6399283"/>
            <a:ext cx="283293" cy="175694"/>
          </a:xfrm>
        </p:spPr>
        <p:txBody>
          <a:bodyPr/>
          <a:lstStyle/>
          <a:p>
            <a:fld id="{BB333B34-C87C-402E-ABB0-13B7C9DEBBC4}" type="slidenum">
              <a:rPr/>
              <a:t>‹#›</a:t>
            </a:fld>
            <a:endParaRPr/>
          </a:p>
        </p:txBody>
      </p:sp>
      <p:sp>
        <p:nvSpPr>
          <p:cNvPr id="7" name="Text Placeholder 8">
            <a:extLst>
              <a:ext uri="{FF2B5EF4-FFF2-40B4-BE49-F238E27FC236}">
                <a16:creationId xmlns:a16="http://schemas.microsoft.com/office/drawing/2014/main" id="{09DA36B3-22EA-47CB-9DCD-C1A0BC2D239E}"/>
              </a:ext>
            </a:extLst>
          </p:cNvPr>
          <p:cNvSpPr>
            <a:spLocks noGrp="1"/>
          </p:cNvSpPr>
          <p:nvPr>
            <p:ph type="body" sz="quarter" idx="13" hasCustomPrompt="1"/>
          </p:nvPr>
        </p:nvSpPr>
        <p:spPr>
          <a:xfrm>
            <a:off x="2205878" y="6168124"/>
            <a:ext cx="8931429" cy="402451"/>
          </a:xfrm>
        </p:spPr>
        <p:txBody>
          <a:bodyPr anchor="b"/>
          <a:lstStyle>
            <a:lvl1pPr marL="0" indent="0">
              <a:lnSpc>
                <a:spcPct val="95000"/>
              </a:lnSpc>
              <a:spcBef>
                <a:spcPts val="0"/>
              </a:spcBef>
              <a:buNone/>
              <a:defRPr sz="799">
                <a:latin typeface="Arial" panose="020B0604020202020204" pitchFamily="34" charset="0"/>
              </a:defRPr>
            </a:lvl1pPr>
            <a:lvl2pPr marL="0" indent="0">
              <a:lnSpc>
                <a:spcPct val="95000"/>
              </a:lnSpc>
              <a:spcBef>
                <a:spcPts val="0"/>
              </a:spcBef>
              <a:buNone/>
              <a:defRPr sz="799">
                <a:latin typeface="Arial" panose="00000400000000000000" pitchFamily="2" charset="0"/>
              </a:defRPr>
            </a:lvl2pPr>
            <a:lvl3pPr marL="0" indent="0">
              <a:lnSpc>
                <a:spcPct val="95000"/>
              </a:lnSpc>
              <a:spcBef>
                <a:spcPts val="0"/>
              </a:spcBef>
              <a:buNone/>
              <a:defRPr sz="799">
                <a:latin typeface="Arial" panose="00000400000000000000" pitchFamily="2" charset="0"/>
              </a:defRPr>
            </a:lvl3pPr>
            <a:lvl4pPr marL="0" indent="0">
              <a:lnSpc>
                <a:spcPct val="95000"/>
              </a:lnSpc>
              <a:spcBef>
                <a:spcPts val="0"/>
              </a:spcBef>
              <a:buNone/>
              <a:defRPr sz="799">
                <a:latin typeface="Arial" panose="00000400000000000000" pitchFamily="2" charset="0"/>
              </a:defRPr>
            </a:lvl4pPr>
            <a:lvl5pPr marL="0" indent="0">
              <a:lnSpc>
                <a:spcPct val="95000"/>
              </a:lnSpc>
              <a:spcBef>
                <a:spcPts val="0"/>
              </a:spcBef>
              <a:buNone/>
              <a:defRPr sz="799">
                <a:latin typeface="Arial" panose="00000400000000000000" pitchFamily="2" charset="0"/>
              </a:defRPr>
            </a:lvl5pPr>
            <a:lvl6pPr marL="0" indent="0">
              <a:lnSpc>
                <a:spcPct val="95000"/>
              </a:lnSpc>
              <a:spcBef>
                <a:spcPts val="0"/>
              </a:spcBef>
              <a:buNone/>
              <a:defRPr sz="799">
                <a:latin typeface="Arial" panose="00000400000000000000" pitchFamily="2" charset="0"/>
              </a:defRPr>
            </a:lvl6pPr>
            <a:lvl7pPr marL="0" indent="0">
              <a:lnSpc>
                <a:spcPct val="95000"/>
              </a:lnSpc>
              <a:spcBef>
                <a:spcPts val="0"/>
              </a:spcBef>
              <a:buNone/>
              <a:defRPr sz="799">
                <a:latin typeface="Arial" panose="00000400000000000000" pitchFamily="2" charset="0"/>
              </a:defRPr>
            </a:lvl7pPr>
            <a:lvl8pPr marL="0" indent="0">
              <a:lnSpc>
                <a:spcPct val="95000"/>
              </a:lnSpc>
              <a:spcBef>
                <a:spcPts val="0"/>
              </a:spcBef>
              <a:buNone/>
              <a:defRPr sz="799">
                <a:latin typeface="Arial" panose="00000400000000000000" pitchFamily="2" charset="0"/>
              </a:defRPr>
            </a:lvl8pPr>
            <a:lvl9pPr marL="0" indent="0">
              <a:lnSpc>
                <a:spcPct val="95000"/>
              </a:lnSpc>
              <a:spcBef>
                <a:spcPts val="0"/>
              </a:spcBef>
              <a:buNone/>
              <a:defRPr sz="799">
                <a:latin typeface="Arial" panose="00000400000000000000" pitchFamily="2" charset="0"/>
              </a:defRPr>
            </a:lvl9pPr>
          </a:lstStyle>
          <a:p>
            <a:pPr lvl="0"/>
            <a:r>
              <a:rPr lang="en-US" sz="799" noProof="0">
                <a:latin typeface="Arial" panose="020B0303040401060103" pitchFamily="34" charset="0"/>
                <a:cs typeface="Arial" panose="020B0604020202020204" pitchFamily="34" charset="0"/>
              </a:rPr>
              <a:t>Source text should be Arial, size 8. </a:t>
            </a:r>
          </a:p>
        </p:txBody>
      </p:sp>
      <p:sp>
        <p:nvSpPr>
          <p:cNvPr id="8" name="Text Placeholder 7">
            <a:extLst>
              <a:ext uri="{FF2B5EF4-FFF2-40B4-BE49-F238E27FC236}">
                <a16:creationId xmlns:a16="http://schemas.microsoft.com/office/drawing/2014/main" id="{830F0699-528E-4D23-AAD0-9014222C8ABE}"/>
              </a:ext>
            </a:extLst>
          </p:cNvPr>
          <p:cNvSpPr>
            <a:spLocks noGrp="1"/>
          </p:cNvSpPr>
          <p:nvPr>
            <p:ph type="body" sz="quarter" idx="14" hasCustomPrompt="1"/>
          </p:nvPr>
        </p:nvSpPr>
        <p:spPr>
          <a:xfrm>
            <a:off x="466467" y="1418190"/>
            <a:ext cx="11277488" cy="231242"/>
          </a:xfrm>
        </p:spPr>
        <p:txBody>
          <a:bodyPr anchor="b">
            <a:noAutofit/>
          </a:bodyPr>
          <a:lstStyle>
            <a:lvl1pPr marL="0" indent="0">
              <a:spcBef>
                <a:spcPts val="0"/>
              </a:spcBef>
              <a:buNone/>
              <a:defRPr sz="1400" b="0" baseline="0">
                <a:latin typeface="+mj-lt"/>
              </a:defRPr>
            </a:lvl1pPr>
            <a:lvl2pPr marL="0" indent="0">
              <a:spcBef>
                <a:spcPts val="0"/>
              </a:spcBef>
              <a:buNone/>
              <a:defRPr sz="1600" b="1"/>
            </a:lvl2pPr>
            <a:lvl3pPr marL="0" indent="0">
              <a:spcBef>
                <a:spcPts val="0"/>
              </a:spcBef>
              <a:buNone/>
              <a:defRPr sz="1600" b="1"/>
            </a:lvl3pPr>
            <a:lvl4pPr marL="0" indent="0">
              <a:spcBef>
                <a:spcPts val="0"/>
              </a:spcBef>
              <a:buNone/>
              <a:defRPr sz="1600" b="1"/>
            </a:lvl4pPr>
            <a:lvl5pPr marL="0" indent="0">
              <a:spcBef>
                <a:spcPts val="0"/>
              </a:spcBef>
              <a:buNone/>
              <a:defRPr sz="1600" b="1"/>
            </a:lvl5pPr>
            <a:lvl6pPr marL="0" indent="0">
              <a:spcBef>
                <a:spcPts val="0"/>
              </a:spcBef>
              <a:buNone/>
              <a:defRPr sz="1600" b="1"/>
            </a:lvl6pPr>
            <a:lvl7pPr marL="0" indent="0">
              <a:spcBef>
                <a:spcPts val="0"/>
              </a:spcBef>
              <a:buNone/>
              <a:defRPr sz="1600" b="1"/>
            </a:lvl7pPr>
            <a:lvl8pPr marL="0" indent="0">
              <a:spcBef>
                <a:spcPts val="0"/>
              </a:spcBef>
              <a:buNone/>
              <a:defRPr sz="1600" b="1"/>
            </a:lvl8pPr>
            <a:lvl9pPr marL="0" indent="0">
              <a:spcBef>
                <a:spcPts val="0"/>
              </a:spcBef>
              <a:buNone/>
              <a:defRPr sz="1600" b="1"/>
            </a:lvl9pPr>
          </a:lstStyle>
          <a:p>
            <a:pPr lvl="0"/>
            <a:r>
              <a:rPr lang="en-US" noProof="0"/>
              <a:t>Subtitle</a:t>
            </a:r>
          </a:p>
        </p:txBody>
      </p:sp>
    </p:spTree>
    <p:extLst>
      <p:ext uri="{BB962C8B-B14F-4D97-AF65-F5344CB8AC3E}">
        <p14:creationId xmlns:p14="http://schemas.microsoft.com/office/powerpoint/2010/main" val="2057561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Chapter">
    <p:bg>
      <p:bgPr>
        <a:solidFill>
          <a:schemeClr val="accent1"/>
        </a:solidFill>
        <a:effectLst/>
      </p:bgPr>
    </p:bg>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39026" y="780239"/>
            <a:ext cx="11283595" cy="4771958"/>
          </a:xfrm>
        </p:spPr>
        <p:txBody>
          <a:bodyPr anchor="ctr">
            <a:normAutofit/>
          </a:bodyPr>
          <a:lstStyle>
            <a:lvl1pPr>
              <a:defRPr sz="7201">
                <a:solidFill>
                  <a:schemeClr val="bg1"/>
                </a:solidFill>
              </a:defRPr>
            </a:lvl1pPr>
          </a:lstStyle>
          <a:p>
            <a:r>
              <a:rPr lang="en-US" noProof="0"/>
              <a:t>Chapter slide</a:t>
            </a:r>
          </a:p>
        </p:txBody>
      </p:sp>
      <p:sp>
        <p:nvSpPr>
          <p:cNvPr id="2" name="Date Placeholder 1"/>
          <p:cNvSpPr>
            <a:spLocks noGrp="1"/>
          </p:cNvSpPr>
          <p:nvPr>
            <p:ph type="dt" sz="half" idx="10"/>
          </p:nvPr>
        </p:nvSpPr>
        <p:spPr/>
        <p:txBody>
          <a:bodyPr/>
          <a:lstStyle>
            <a:lvl1pPr>
              <a:defRPr>
                <a:solidFill>
                  <a:schemeClr val="bg1"/>
                </a:solidFill>
              </a:defRPr>
            </a:lvl1pPr>
          </a:lstStyle>
          <a:p>
            <a:fld id="{664D86A9-B95A-42FA-8B03-2725FDB90EC5}" type="datetime4">
              <a:rPr lang="en-CA" smtClean="0"/>
              <a:t>August 23, 2024</a:t>
            </a:fld>
            <a:endParaRPr lang="en-US"/>
          </a:p>
        </p:txBody>
      </p:sp>
      <p:sp>
        <p:nvSpPr>
          <p:cNvPr id="3" name="Footer Placeholder 2"/>
          <p:cNvSpPr>
            <a:spLocks noGrp="1"/>
          </p:cNvSpPr>
          <p:nvPr>
            <p:ph type="ftr" sz="quarter" idx="11"/>
          </p:nvPr>
        </p:nvSpPr>
        <p:spPr>
          <a:xfrm>
            <a:off x="455732" y="7010404"/>
            <a:ext cx="11283595" cy="45719"/>
          </a:xfrm>
          <a:prstGeom prst="rect">
            <a:avLst/>
          </a:prstGeom>
        </p:spPr>
        <p:txBody>
          <a:bodyPr/>
          <a:lstStyle/>
          <a:p>
            <a:endParaRPr/>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BB333B34-C87C-402E-ABB0-13B7C9DEBBC4}" type="slidenum">
              <a:rPr lang="en-CA" smtClean="0"/>
              <a:pPr/>
              <a:t>‹#›</a:t>
            </a:fld>
            <a:endParaRPr lang="en-CA"/>
          </a:p>
        </p:txBody>
      </p:sp>
      <p:pic>
        <p:nvPicPr>
          <p:cNvPr id="9" name="Graphic 8">
            <a:extLst>
              <a:ext uri="{FF2B5EF4-FFF2-40B4-BE49-F238E27FC236}">
                <a16:creationId xmlns:a16="http://schemas.microsoft.com/office/drawing/2014/main" id="{C1126718-63B2-4327-82D7-40333EEBD994}"/>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6893" b="19384"/>
          <a:stretch/>
        </p:blipFill>
        <p:spPr bwMode="black">
          <a:xfrm>
            <a:off x="224446" y="6211345"/>
            <a:ext cx="1755175" cy="561677"/>
          </a:xfrm>
          <a:prstGeom prst="rect">
            <a:avLst/>
          </a:prstGeom>
        </p:spPr>
      </p:pic>
    </p:spTree>
    <p:extLst>
      <p:ext uri="{BB962C8B-B14F-4D97-AF65-F5344CB8AC3E}">
        <p14:creationId xmlns:p14="http://schemas.microsoft.com/office/powerpoint/2010/main" val="2698100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Chapter 2">
    <p:bg>
      <p:bgPr>
        <a:solidFill>
          <a:schemeClr val="accent2"/>
        </a:solidFill>
        <a:effectLst/>
      </p:bgPr>
    </p:bg>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39026" y="780239"/>
            <a:ext cx="11283595" cy="4771958"/>
          </a:xfrm>
        </p:spPr>
        <p:txBody>
          <a:bodyPr anchor="ctr">
            <a:normAutofit/>
          </a:bodyPr>
          <a:lstStyle>
            <a:lvl1pPr>
              <a:defRPr sz="7201">
                <a:solidFill>
                  <a:schemeClr val="bg1"/>
                </a:solidFill>
              </a:defRPr>
            </a:lvl1pPr>
          </a:lstStyle>
          <a:p>
            <a:r>
              <a:rPr lang="en-US" noProof="0"/>
              <a:t>Chapter slide</a:t>
            </a:r>
          </a:p>
        </p:txBody>
      </p:sp>
      <p:sp>
        <p:nvSpPr>
          <p:cNvPr id="2" name="Date Placeholder 1"/>
          <p:cNvSpPr>
            <a:spLocks noGrp="1"/>
          </p:cNvSpPr>
          <p:nvPr>
            <p:ph type="dt" sz="half" idx="10"/>
          </p:nvPr>
        </p:nvSpPr>
        <p:spPr/>
        <p:txBody>
          <a:bodyPr/>
          <a:lstStyle>
            <a:lvl1pPr>
              <a:defRPr>
                <a:solidFill>
                  <a:schemeClr val="bg1"/>
                </a:solidFill>
              </a:defRPr>
            </a:lvl1pPr>
          </a:lstStyle>
          <a:p>
            <a:fld id="{51C1510D-34D1-4B3A-9459-3FC94A26D1AA}" type="datetime4">
              <a:rPr lang="en-CA" smtClean="0"/>
              <a:t>August 23, 2024</a:t>
            </a:fld>
            <a:endParaRPr lang="en-US"/>
          </a:p>
        </p:txBody>
      </p:sp>
      <p:sp>
        <p:nvSpPr>
          <p:cNvPr id="3" name="Footer Placeholder 2"/>
          <p:cNvSpPr>
            <a:spLocks noGrp="1"/>
          </p:cNvSpPr>
          <p:nvPr>
            <p:ph type="ftr" sz="quarter" idx="11"/>
          </p:nvPr>
        </p:nvSpPr>
        <p:spPr>
          <a:xfrm>
            <a:off x="455732" y="7010404"/>
            <a:ext cx="11283595" cy="45719"/>
          </a:xfrm>
          <a:prstGeom prst="rect">
            <a:avLst/>
          </a:prstGeom>
        </p:spPr>
        <p:txBody>
          <a:bodyPr/>
          <a:lstStyle/>
          <a:p>
            <a:endParaRPr/>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BB333B34-C87C-402E-ABB0-13B7C9DEBBC4}" type="slidenum">
              <a:rPr lang="en-CA" smtClean="0"/>
              <a:pPr/>
              <a:t>‹#›</a:t>
            </a:fld>
            <a:endParaRPr lang="en-CA"/>
          </a:p>
        </p:txBody>
      </p:sp>
      <p:pic>
        <p:nvPicPr>
          <p:cNvPr id="9" name="Graphic 8">
            <a:extLst>
              <a:ext uri="{FF2B5EF4-FFF2-40B4-BE49-F238E27FC236}">
                <a16:creationId xmlns:a16="http://schemas.microsoft.com/office/drawing/2014/main" id="{15420A8A-C6D7-4730-A682-12CFA1CA004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6893" b="19384"/>
          <a:stretch/>
        </p:blipFill>
        <p:spPr bwMode="black">
          <a:xfrm>
            <a:off x="224446" y="6211345"/>
            <a:ext cx="1755175" cy="561677"/>
          </a:xfrm>
          <a:prstGeom prst="rect">
            <a:avLst/>
          </a:prstGeom>
        </p:spPr>
      </p:pic>
    </p:spTree>
    <p:extLst>
      <p:ext uri="{BB962C8B-B14F-4D97-AF65-F5344CB8AC3E}">
        <p14:creationId xmlns:p14="http://schemas.microsoft.com/office/powerpoint/2010/main" val="1471347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slideLayout" Target="../slideLayouts/slideLayout50.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29" Type="http://schemas.openxmlformats.org/officeDocument/2006/relationships/theme" Target="../theme/theme2.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28" Type="http://schemas.openxmlformats.org/officeDocument/2006/relationships/slideLayout" Target="../slideLayouts/slideLayout52.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31" Type="http://schemas.openxmlformats.org/officeDocument/2006/relationships/image" Target="../media/image2.svg"/><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 Id="rId27" Type="http://schemas.openxmlformats.org/officeDocument/2006/relationships/slideLayout" Target="../slideLayouts/slideLayout51.xml"/><Relationship Id="rId30"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6465" y="472438"/>
            <a:ext cx="11277490" cy="792167"/>
          </a:xfrm>
          <a:prstGeom prst="rect">
            <a:avLst/>
          </a:prstGeom>
        </p:spPr>
        <p:txBody>
          <a:bodyPr vert="horz" lIns="0" tIns="0" rIns="0" bIns="0" rtlCol="0" anchor="t">
            <a:noAutofit/>
          </a:bodyPr>
          <a:lstStyle/>
          <a:p>
            <a:r>
              <a:rPr lang="en-US" noProof="0"/>
              <a:t>Slide title</a:t>
            </a:r>
          </a:p>
        </p:txBody>
      </p:sp>
      <p:sp>
        <p:nvSpPr>
          <p:cNvPr id="3" name="Text Placeholder 2"/>
          <p:cNvSpPr>
            <a:spLocks noGrp="1"/>
          </p:cNvSpPr>
          <p:nvPr>
            <p:ph type="body" idx="1"/>
          </p:nvPr>
        </p:nvSpPr>
        <p:spPr>
          <a:xfrm>
            <a:off x="466470" y="1434190"/>
            <a:ext cx="11277488" cy="4584842"/>
          </a:xfrm>
          <a:prstGeom prst="rect">
            <a:avLst/>
          </a:prstGeom>
        </p:spPr>
        <p:txBody>
          <a:bodyPr vert="horz" lIns="0" tIns="0" rIns="0" bIns="0" rtlCol="0">
            <a:noAutofit/>
          </a:bodyPr>
          <a:lstStyle/>
          <a:p>
            <a:pPr lvl="0"/>
            <a:r>
              <a:rPr lang="en-US" noProof="0"/>
              <a:t>Click to add main bullet</a:t>
            </a:r>
          </a:p>
          <a:p>
            <a:pPr lvl="1"/>
            <a:r>
              <a:rPr lang="en-US" noProof="0"/>
              <a:t>Second level</a:t>
            </a:r>
          </a:p>
          <a:p>
            <a:pPr lvl="2"/>
            <a:r>
              <a:rPr lang="en-US" noProof="0"/>
              <a:t>Third level</a:t>
            </a:r>
          </a:p>
          <a:p>
            <a:pPr lvl="3"/>
            <a:r>
              <a:rPr lang="en-US" noProof="0"/>
              <a:t>Fourth level</a:t>
            </a:r>
          </a:p>
          <a:p>
            <a:pPr lvl="4"/>
            <a:r>
              <a:rPr lang="en-US" noProof="0"/>
              <a:t>Fifth level</a:t>
            </a:r>
          </a:p>
          <a:p>
            <a:pPr lvl="5"/>
            <a:r>
              <a:rPr lang="en-US" noProof="0"/>
              <a:t>Sixth level</a:t>
            </a:r>
          </a:p>
          <a:p>
            <a:pPr lvl="6"/>
            <a:r>
              <a:rPr lang="en-US" noProof="0"/>
              <a:t>Seventh level</a:t>
            </a:r>
          </a:p>
          <a:p>
            <a:pPr lvl="7"/>
            <a:r>
              <a:rPr lang="en-US" noProof="0"/>
              <a:t>Eighth level</a:t>
            </a:r>
          </a:p>
          <a:p>
            <a:pPr lvl="8"/>
            <a:r>
              <a:rPr lang="en-US" noProof="0"/>
              <a:t>Ninth level</a:t>
            </a:r>
          </a:p>
        </p:txBody>
      </p:sp>
      <p:sp>
        <p:nvSpPr>
          <p:cNvPr id="4" name="Date Placeholder 3"/>
          <p:cNvSpPr>
            <a:spLocks noGrp="1"/>
          </p:cNvSpPr>
          <p:nvPr>
            <p:ph type="dt" sz="half" idx="2"/>
          </p:nvPr>
        </p:nvSpPr>
        <p:spPr>
          <a:xfrm>
            <a:off x="11743955" y="7010400"/>
            <a:ext cx="448046" cy="45720"/>
          </a:xfrm>
          <a:prstGeom prst="rect">
            <a:avLst/>
          </a:prstGeom>
        </p:spPr>
        <p:txBody>
          <a:bodyPr vert="horz" lIns="0" tIns="0" rIns="0" bIns="0" rtlCol="0" anchor="b">
            <a:noAutofit/>
          </a:bodyPr>
          <a:lstStyle>
            <a:lvl1pPr algn="r">
              <a:defRPr sz="178">
                <a:solidFill>
                  <a:srgbClr val="E6E6E6"/>
                </a:solidFill>
              </a:defRPr>
            </a:lvl1pPr>
          </a:lstStyle>
          <a:p>
            <a:fld id="{B2679580-1DE4-4AED-B4F0-F01E2D77314B}" type="datetime4">
              <a:rPr lang="en-CA" smtClean="0"/>
              <a:t>August 23, 2024</a:t>
            </a:fld>
            <a:endParaRPr lang="en-US" dirty="0"/>
          </a:p>
        </p:txBody>
      </p:sp>
      <p:sp>
        <p:nvSpPr>
          <p:cNvPr id="6" name="Slide Number Placeholder 5"/>
          <p:cNvSpPr>
            <a:spLocks noGrp="1"/>
          </p:cNvSpPr>
          <p:nvPr>
            <p:ph type="sldNum" sz="quarter" idx="4"/>
          </p:nvPr>
        </p:nvSpPr>
        <p:spPr>
          <a:xfrm>
            <a:off x="11452977" y="6399283"/>
            <a:ext cx="283293" cy="175694"/>
          </a:xfrm>
          <a:prstGeom prst="rect">
            <a:avLst/>
          </a:prstGeom>
        </p:spPr>
        <p:txBody>
          <a:bodyPr vert="horz" lIns="0" tIns="0" rIns="0" bIns="0" rtlCol="0" anchor="b">
            <a:noAutofit/>
          </a:bodyPr>
          <a:lstStyle>
            <a:lvl1pPr algn="r">
              <a:defRPr sz="799">
                <a:solidFill>
                  <a:schemeClr val="tx1"/>
                </a:solidFill>
              </a:defRPr>
            </a:lvl1pPr>
          </a:lstStyle>
          <a:p>
            <a:fld id="{BB333B34-C87C-402E-ABB0-13B7C9DEBBC4}" type="slidenum">
              <a:rPr lang="en-CA" smtClean="0"/>
              <a:pPr/>
              <a:t>‹#›</a:t>
            </a:fld>
            <a:endParaRPr lang="en-CA" dirty="0"/>
          </a:p>
        </p:txBody>
      </p:sp>
      <p:pic>
        <p:nvPicPr>
          <p:cNvPr id="11" name="Graphic 10">
            <a:extLst>
              <a:ext uri="{FF2B5EF4-FFF2-40B4-BE49-F238E27FC236}">
                <a16:creationId xmlns:a16="http://schemas.microsoft.com/office/drawing/2014/main" id="{93BC1289-B85F-4A5D-A4BF-D5F88CD5131D}"/>
              </a:ext>
            </a:extLst>
          </p:cNvPr>
          <p:cNvPicPr>
            <a:picLocks noChangeAspect="1"/>
          </p:cNvPicPr>
          <p:nvPr userDrawn="1"/>
        </p:nvPicPr>
        <p:blipFill rotWithShape="1">
          <a:blip r:embed="rId26">
            <a:extLst>
              <a:ext uri="{96DAC541-7B7A-43D3-8B79-37D633B846F1}">
                <asvg:svgBlip xmlns:asvg="http://schemas.microsoft.com/office/drawing/2016/SVG/main" r:embed="rId27"/>
              </a:ext>
            </a:extLst>
          </a:blip>
          <a:srcRect t="16893" b="19384"/>
          <a:stretch/>
        </p:blipFill>
        <p:spPr bwMode="black">
          <a:xfrm>
            <a:off x="224446" y="6211345"/>
            <a:ext cx="1755175" cy="561677"/>
          </a:xfrm>
          <a:prstGeom prst="rect">
            <a:avLst/>
          </a:prstGeom>
        </p:spPr>
      </p:pic>
    </p:spTree>
    <p:extLst>
      <p:ext uri="{BB962C8B-B14F-4D97-AF65-F5344CB8AC3E}">
        <p14:creationId xmlns:p14="http://schemas.microsoft.com/office/powerpoint/2010/main" val="2801066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713" r:id="rId2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267" rtl="0" eaLnBrk="1" latinLnBrk="0" hangingPunct="1">
        <a:lnSpc>
          <a:spcPct val="95000"/>
        </a:lnSpc>
        <a:spcBef>
          <a:spcPct val="0"/>
        </a:spcBef>
        <a:buNone/>
        <a:defRPr sz="2400" b="1" kern="1200" baseline="0">
          <a:solidFill>
            <a:schemeClr val="tx1"/>
          </a:solidFill>
          <a:latin typeface="+mj-lt"/>
          <a:ea typeface="+mj-ea"/>
          <a:cs typeface="+mj-cs"/>
        </a:defRPr>
      </a:lvl1pPr>
    </p:titleStyle>
    <p:bodyStyle>
      <a:lvl1pPr marL="237708" indent="-237708" algn="l" defTabSz="914267" rtl="0" eaLnBrk="1" latinLnBrk="0" hangingPunct="1">
        <a:lnSpc>
          <a:spcPct val="95000"/>
        </a:lnSpc>
        <a:spcBef>
          <a:spcPts val="1200"/>
        </a:spcBef>
        <a:buClr>
          <a:schemeClr val="tx1"/>
        </a:buClr>
        <a:buSzPct val="115000"/>
        <a:buFont typeface="Arial" panose="020B0604020202020204" pitchFamily="34" charset="0"/>
        <a:buChar char="•"/>
        <a:defRPr sz="2000" kern="1200">
          <a:solidFill>
            <a:schemeClr val="tx1"/>
          </a:solidFill>
          <a:latin typeface="+mn-lt"/>
          <a:ea typeface="+mn-ea"/>
          <a:cs typeface="+mn-cs"/>
        </a:defRPr>
      </a:lvl1pPr>
      <a:lvl2pPr marL="575988" indent="-237708" algn="l" defTabSz="914267" rtl="0" eaLnBrk="1" latinLnBrk="0" hangingPunct="1">
        <a:lnSpc>
          <a:spcPct val="95000"/>
        </a:lnSpc>
        <a:spcBef>
          <a:spcPts val="899"/>
        </a:spcBef>
        <a:buClr>
          <a:schemeClr val="tx1"/>
        </a:buClr>
        <a:buSzPct val="115000"/>
        <a:buFont typeface="Arial" panose="020B0604020202020204" pitchFamily="34" charset="0"/>
        <a:buChar char="•"/>
        <a:defRPr sz="1801" kern="1200">
          <a:solidFill>
            <a:schemeClr val="tx1"/>
          </a:solidFill>
          <a:latin typeface="+mn-lt"/>
          <a:ea typeface="+mn-ea"/>
          <a:cs typeface="+mn-cs"/>
        </a:defRPr>
      </a:lvl2pPr>
      <a:lvl3pPr marL="914267" indent="-228567" algn="l" defTabSz="914267" rtl="0" eaLnBrk="1" latinLnBrk="0" hangingPunct="1">
        <a:lnSpc>
          <a:spcPct val="95000"/>
        </a:lnSpc>
        <a:spcBef>
          <a:spcPts val="799"/>
        </a:spcBef>
        <a:buClr>
          <a:schemeClr val="tx1"/>
        </a:buClr>
        <a:buSzPct val="115000"/>
        <a:buFont typeface="Arial" panose="020B0604020202020204" pitchFamily="34" charset="0"/>
        <a:buChar char="•"/>
        <a:defRPr sz="1600" kern="1200">
          <a:solidFill>
            <a:schemeClr val="tx1"/>
          </a:solidFill>
          <a:latin typeface="+mn-lt"/>
          <a:ea typeface="+mn-ea"/>
          <a:cs typeface="+mn-cs"/>
        </a:defRPr>
      </a:lvl3pPr>
      <a:lvl4pPr marL="1252545" indent="-237708" algn="l" defTabSz="914267" rtl="0" eaLnBrk="1" latinLnBrk="0" hangingPunct="1">
        <a:lnSpc>
          <a:spcPct val="95000"/>
        </a:lnSpc>
        <a:spcBef>
          <a:spcPts val="601"/>
        </a:spcBef>
        <a:buClr>
          <a:schemeClr val="tx1"/>
        </a:buClr>
        <a:buSzPct val="115000"/>
        <a:buFont typeface="Arial" panose="020B0604020202020204" pitchFamily="34" charset="0"/>
        <a:buChar char="•"/>
        <a:defRPr sz="1400" kern="1200">
          <a:solidFill>
            <a:schemeClr val="tx1"/>
          </a:solidFill>
          <a:latin typeface="+mn-lt"/>
          <a:ea typeface="+mn-ea"/>
          <a:cs typeface="+mn-cs"/>
        </a:defRPr>
      </a:lvl4pPr>
      <a:lvl5pPr marL="1609108" indent="-228567" algn="l" defTabSz="914267" rtl="0" eaLnBrk="1" latinLnBrk="0" hangingPunct="1">
        <a:lnSpc>
          <a:spcPct val="95000"/>
        </a:lnSpc>
        <a:spcBef>
          <a:spcPts val="601"/>
        </a:spcBef>
        <a:buClr>
          <a:schemeClr val="tx1"/>
        </a:buClr>
        <a:buSzPct val="115000"/>
        <a:buFont typeface="Arial" panose="020B0604020202020204" pitchFamily="34" charset="0"/>
        <a:buChar char="•"/>
        <a:defRPr sz="1400" kern="1200">
          <a:solidFill>
            <a:schemeClr val="tx1"/>
          </a:solidFill>
          <a:latin typeface="+mn-lt"/>
          <a:ea typeface="+mn-ea"/>
          <a:cs typeface="+mn-cs"/>
        </a:defRPr>
      </a:lvl5pPr>
      <a:lvl6pPr marL="1609108" indent="-228567" algn="l" defTabSz="914267" rtl="0" eaLnBrk="1" latinLnBrk="0" hangingPunct="1">
        <a:lnSpc>
          <a:spcPct val="95000"/>
        </a:lnSpc>
        <a:spcBef>
          <a:spcPts val="601"/>
        </a:spcBef>
        <a:buClr>
          <a:schemeClr val="tx1"/>
        </a:buClr>
        <a:buSzPct val="115000"/>
        <a:buFont typeface="Arial" panose="020B0604020202020204" pitchFamily="34" charset="0"/>
        <a:buChar char="•"/>
        <a:defRPr sz="1400" kern="1200">
          <a:solidFill>
            <a:schemeClr val="tx1"/>
          </a:solidFill>
          <a:latin typeface="+mn-lt"/>
          <a:ea typeface="+mn-ea"/>
          <a:cs typeface="+mn-cs"/>
        </a:defRPr>
      </a:lvl6pPr>
      <a:lvl7pPr marL="1609108" indent="-228567" algn="l" defTabSz="914267" rtl="0" eaLnBrk="1" latinLnBrk="0" hangingPunct="1">
        <a:lnSpc>
          <a:spcPct val="95000"/>
        </a:lnSpc>
        <a:spcBef>
          <a:spcPts val="601"/>
        </a:spcBef>
        <a:buClr>
          <a:schemeClr val="tx1"/>
        </a:buClr>
        <a:buSzPct val="115000"/>
        <a:buFont typeface="Arial" panose="020B0604020202020204" pitchFamily="34" charset="0"/>
        <a:buChar char="•"/>
        <a:defRPr sz="1400" kern="1200">
          <a:solidFill>
            <a:schemeClr val="tx1"/>
          </a:solidFill>
          <a:latin typeface="+mn-lt"/>
          <a:ea typeface="+mn-ea"/>
          <a:cs typeface="+mn-cs"/>
        </a:defRPr>
      </a:lvl7pPr>
      <a:lvl8pPr marL="1609108" indent="-228567" algn="l" defTabSz="914267" rtl="0" eaLnBrk="1" latinLnBrk="0" hangingPunct="1">
        <a:lnSpc>
          <a:spcPct val="95000"/>
        </a:lnSpc>
        <a:spcBef>
          <a:spcPts val="601"/>
        </a:spcBef>
        <a:buClr>
          <a:schemeClr val="tx1"/>
        </a:buClr>
        <a:buSzPct val="115000"/>
        <a:buFont typeface="Arial" panose="020B0604020202020204" pitchFamily="34" charset="0"/>
        <a:buChar char="•"/>
        <a:defRPr sz="1400" kern="1200">
          <a:solidFill>
            <a:schemeClr val="tx1"/>
          </a:solidFill>
          <a:latin typeface="+mn-lt"/>
          <a:ea typeface="+mn-ea"/>
          <a:cs typeface="+mn-cs"/>
        </a:defRPr>
      </a:lvl8pPr>
      <a:lvl9pPr marL="1609108" indent="-228567" algn="l" defTabSz="914267" rtl="0" eaLnBrk="1" latinLnBrk="0" hangingPunct="1">
        <a:lnSpc>
          <a:spcPct val="95000"/>
        </a:lnSpc>
        <a:spcBef>
          <a:spcPts val="601"/>
        </a:spcBef>
        <a:buClr>
          <a:schemeClr val="tx1"/>
        </a:buClr>
        <a:buSzPct val="115000"/>
        <a:buFont typeface="Arial" panose="020B0604020202020204" pitchFamily="34" charset="0"/>
        <a:buChar char="•"/>
        <a:defRPr sz="1400" kern="1200">
          <a:solidFill>
            <a:schemeClr val="tx1"/>
          </a:solidFill>
          <a:latin typeface="+mn-lt"/>
          <a:ea typeface="+mn-ea"/>
          <a:cs typeface="+mn-cs"/>
        </a:defRPr>
      </a:lvl9pPr>
    </p:bodyStyle>
    <p:otherStyle>
      <a:defPPr>
        <a:defRPr/>
      </a:defPPr>
      <a:lvl1pPr marL="0" algn="l" defTabSz="914267" rtl="0" eaLnBrk="1" latinLnBrk="0" hangingPunct="1">
        <a:defRPr sz="1801" kern="1200">
          <a:solidFill>
            <a:schemeClr val="tx1"/>
          </a:solidFill>
          <a:latin typeface="+mn-lt"/>
          <a:ea typeface="+mn-ea"/>
          <a:cs typeface="+mn-cs"/>
        </a:defRPr>
      </a:lvl1pPr>
      <a:lvl2pPr marL="457134" algn="l" defTabSz="914267" rtl="0" eaLnBrk="1" latinLnBrk="0" hangingPunct="1">
        <a:defRPr sz="1801" kern="1200">
          <a:solidFill>
            <a:schemeClr val="tx1"/>
          </a:solidFill>
          <a:latin typeface="+mn-lt"/>
          <a:ea typeface="+mn-ea"/>
          <a:cs typeface="+mn-cs"/>
        </a:defRPr>
      </a:lvl2pPr>
      <a:lvl3pPr marL="914267" algn="l" defTabSz="914267" rtl="0" eaLnBrk="1" latinLnBrk="0" hangingPunct="1">
        <a:defRPr sz="1801" kern="1200">
          <a:solidFill>
            <a:schemeClr val="tx1"/>
          </a:solidFill>
          <a:latin typeface="+mn-lt"/>
          <a:ea typeface="+mn-ea"/>
          <a:cs typeface="+mn-cs"/>
        </a:defRPr>
      </a:lvl3pPr>
      <a:lvl4pPr marL="1371400" algn="l" defTabSz="914267" rtl="0" eaLnBrk="1" latinLnBrk="0" hangingPunct="1">
        <a:defRPr sz="1801" kern="1200">
          <a:solidFill>
            <a:schemeClr val="tx1"/>
          </a:solidFill>
          <a:latin typeface="+mn-lt"/>
          <a:ea typeface="+mn-ea"/>
          <a:cs typeface="+mn-cs"/>
        </a:defRPr>
      </a:lvl4pPr>
      <a:lvl5pPr marL="1828532" algn="l" defTabSz="914267" rtl="0" eaLnBrk="1" latinLnBrk="0" hangingPunct="1">
        <a:defRPr sz="1801" kern="1200">
          <a:solidFill>
            <a:schemeClr val="tx1"/>
          </a:solidFill>
          <a:latin typeface="+mn-lt"/>
          <a:ea typeface="+mn-ea"/>
          <a:cs typeface="+mn-cs"/>
        </a:defRPr>
      </a:lvl5pPr>
      <a:lvl6pPr marL="2285666" algn="l" defTabSz="914267" rtl="0" eaLnBrk="1" latinLnBrk="0" hangingPunct="1">
        <a:defRPr sz="1801" kern="1200">
          <a:solidFill>
            <a:schemeClr val="tx1"/>
          </a:solidFill>
          <a:latin typeface="+mn-lt"/>
          <a:ea typeface="+mn-ea"/>
          <a:cs typeface="+mn-cs"/>
        </a:defRPr>
      </a:lvl6pPr>
      <a:lvl7pPr marL="2742800" algn="l" defTabSz="914267" rtl="0" eaLnBrk="1" latinLnBrk="0" hangingPunct="1">
        <a:defRPr sz="1801" kern="1200">
          <a:solidFill>
            <a:schemeClr val="tx1"/>
          </a:solidFill>
          <a:latin typeface="+mn-lt"/>
          <a:ea typeface="+mn-ea"/>
          <a:cs typeface="+mn-cs"/>
        </a:defRPr>
      </a:lvl7pPr>
      <a:lvl8pPr marL="3199932" algn="l" defTabSz="914267" rtl="0" eaLnBrk="1" latinLnBrk="0" hangingPunct="1">
        <a:defRPr sz="1801" kern="1200">
          <a:solidFill>
            <a:schemeClr val="tx1"/>
          </a:solidFill>
          <a:latin typeface="+mn-lt"/>
          <a:ea typeface="+mn-ea"/>
          <a:cs typeface="+mn-cs"/>
        </a:defRPr>
      </a:lvl8pPr>
      <a:lvl9pPr marL="3657065" algn="l" defTabSz="914267" rtl="0" eaLnBrk="1" latinLnBrk="0" hangingPunct="1">
        <a:defRPr sz="1801" kern="1200">
          <a:solidFill>
            <a:schemeClr val="tx1"/>
          </a:solidFill>
          <a:latin typeface="+mn-lt"/>
          <a:ea typeface="+mn-ea"/>
          <a:cs typeface="+mn-cs"/>
        </a:defRPr>
      </a:lvl9pPr>
    </p:otherStyle>
  </p:txStyles>
  <p:extLst>
    <p:ext uri="{27BBF7A9-308A-43DC-89C8-2F10F3537804}">
      <p15:sldGuideLst xmlns:p15="http://schemas.microsoft.com/office/powerpoint/2012/main">
        <p15:guide id="3" pos="286">
          <p15:clr>
            <a:srgbClr val="F26B43"/>
          </p15:clr>
        </p15:guide>
        <p15:guide id="4" pos="7392">
          <p15:clr>
            <a:srgbClr val="F26B43"/>
          </p15:clr>
        </p15:guide>
        <p15:guide id="5" orient="horz" pos="412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6464" y="472438"/>
            <a:ext cx="11277490" cy="792167"/>
          </a:xfrm>
          <a:prstGeom prst="rect">
            <a:avLst/>
          </a:prstGeom>
        </p:spPr>
        <p:txBody>
          <a:bodyPr vert="horz" lIns="0" tIns="0" rIns="0" bIns="0" rtlCol="0" anchor="t">
            <a:noAutofit/>
          </a:bodyPr>
          <a:lstStyle/>
          <a:p>
            <a:r>
              <a:rPr lang="en-CA" noProof="0"/>
              <a:t>Slide title</a:t>
            </a:r>
          </a:p>
        </p:txBody>
      </p:sp>
      <p:sp>
        <p:nvSpPr>
          <p:cNvPr id="3" name="Text Placeholder 2"/>
          <p:cNvSpPr>
            <a:spLocks noGrp="1"/>
          </p:cNvSpPr>
          <p:nvPr>
            <p:ph type="body" idx="1"/>
          </p:nvPr>
        </p:nvSpPr>
        <p:spPr>
          <a:xfrm>
            <a:off x="466464" y="1434190"/>
            <a:ext cx="11277489" cy="4584842"/>
          </a:xfrm>
          <a:prstGeom prst="rect">
            <a:avLst/>
          </a:prstGeom>
        </p:spPr>
        <p:txBody>
          <a:bodyPr vert="horz" lIns="0" tIns="0" rIns="0" bIns="0" rtlCol="0">
            <a:noAutofit/>
          </a:bodyPr>
          <a:lstStyle/>
          <a:p>
            <a:pPr lvl="0"/>
            <a:r>
              <a:rPr lang="en-CA" noProof="0"/>
              <a:t>Click to add main bullet</a:t>
            </a:r>
          </a:p>
          <a:p>
            <a:pPr lvl="1"/>
            <a:r>
              <a:rPr lang="en-CA" noProof="0"/>
              <a:t>Second level</a:t>
            </a:r>
          </a:p>
          <a:p>
            <a:pPr lvl="2"/>
            <a:r>
              <a:rPr lang="en-CA" noProof="0"/>
              <a:t>Third level</a:t>
            </a:r>
          </a:p>
          <a:p>
            <a:pPr lvl="3"/>
            <a:r>
              <a:rPr lang="en-CA" noProof="0"/>
              <a:t>Fourth level</a:t>
            </a:r>
          </a:p>
          <a:p>
            <a:pPr lvl="4"/>
            <a:r>
              <a:rPr lang="en-CA" noProof="0"/>
              <a:t>Fifth level</a:t>
            </a:r>
          </a:p>
          <a:p>
            <a:pPr lvl="5"/>
            <a:r>
              <a:rPr lang="en-CA" noProof="0"/>
              <a:t>Sixth level</a:t>
            </a:r>
          </a:p>
          <a:p>
            <a:pPr lvl="6"/>
            <a:r>
              <a:rPr lang="en-CA" noProof="0"/>
              <a:t>Seventh level</a:t>
            </a:r>
          </a:p>
          <a:p>
            <a:pPr lvl="7"/>
            <a:r>
              <a:rPr lang="en-CA" noProof="0"/>
              <a:t>Eighth level</a:t>
            </a:r>
          </a:p>
          <a:p>
            <a:pPr lvl="8"/>
            <a:r>
              <a:rPr lang="en-CA" noProof="0"/>
              <a:t>Ninth level</a:t>
            </a:r>
          </a:p>
        </p:txBody>
      </p:sp>
      <p:sp>
        <p:nvSpPr>
          <p:cNvPr id="4" name="Date Placeholder 3"/>
          <p:cNvSpPr>
            <a:spLocks noGrp="1"/>
          </p:cNvSpPr>
          <p:nvPr>
            <p:ph type="dt" sz="half" idx="2"/>
          </p:nvPr>
        </p:nvSpPr>
        <p:spPr>
          <a:xfrm>
            <a:off x="11743953" y="7010399"/>
            <a:ext cx="448047" cy="45720"/>
          </a:xfrm>
          <a:prstGeom prst="rect">
            <a:avLst/>
          </a:prstGeom>
        </p:spPr>
        <p:txBody>
          <a:bodyPr vert="horz" lIns="0" tIns="0" rIns="0" bIns="0" rtlCol="0" anchor="b">
            <a:noAutofit/>
          </a:bodyPr>
          <a:lstStyle>
            <a:lvl1pPr algn="r">
              <a:defRPr sz="100">
                <a:solidFill>
                  <a:srgbClr val="E6E6E6"/>
                </a:solidFill>
              </a:defRPr>
            </a:lvl1pPr>
          </a:lstStyle>
          <a:p>
            <a:fld id="{B2679580-1DE4-4AED-B4F0-F01E2D77314B}" type="datetime4">
              <a:rPr lang="en-CA" smtClean="0"/>
              <a:t>August 23, 2024</a:t>
            </a:fld>
            <a:endParaRPr lang="en-US" dirty="0"/>
          </a:p>
        </p:txBody>
      </p:sp>
      <p:sp>
        <p:nvSpPr>
          <p:cNvPr id="5" name="Footer Placeholder 4"/>
          <p:cNvSpPr>
            <a:spLocks noGrp="1"/>
          </p:cNvSpPr>
          <p:nvPr>
            <p:ph type="ftr" sz="quarter" idx="3"/>
          </p:nvPr>
        </p:nvSpPr>
        <p:spPr>
          <a:xfrm>
            <a:off x="455732" y="7010401"/>
            <a:ext cx="11283594" cy="45719"/>
          </a:xfrm>
          <a:prstGeom prst="rect">
            <a:avLst/>
          </a:prstGeom>
        </p:spPr>
        <p:txBody>
          <a:bodyPr vert="horz" lIns="91440" tIns="45720" rIns="91440" bIns="45720" rtlCol="0" anchor="b">
            <a:noAutofit/>
          </a:bodyPr>
          <a:lstStyle>
            <a:lvl1pPr algn="l">
              <a:defRPr sz="100">
                <a:solidFill>
                  <a:srgbClr val="E6E6E6"/>
                </a:solidFill>
              </a:defRPr>
            </a:lvl1pPr>
          </a:lstStyle>
          <a:p>
            <a:endParaRPr lang="en-CA" dirty="0"/>
          </a:p>
        </p:txBody>
      </p:sp>
      <p:sp>
        <p:nvSpPr>
          <p:cNvPr id="6" name="Slide Number Placeholder 5"/>
          <p:cNvSpPr>
            <a:spLocks noGrp="1"/>
          </p:cNvSpPr>
          <p:nvPr>
            <p:ph type="sldNum" sz="quarter" idx="4"/>
          </p:nvPr>
        </p:nvSpPr>
        <p:spPr>
          <a:xfrm>
            <a:off x="11452976" y="6399283"/>
            <a:ext cx="283293" cy="175694"/>
          </a:xfrm>
          <a:prstGeom prst="rect">
            <a:avLst/>
          </a:prstGeom>
        </p:spPr>
        <p:txBody>
          <a:bodyPr vert="horz" lIns="0" tIns="0" rIns="0" bIns="0" rtlCol="0" anchor="b">
            <a:noAutofit/>
          </a:bodyPr>
          <a:lstStyle>
            <a:lvl1pPr algn="r">
              <a:defRPr sz="800">
                <a:solidFill>
                  <a:schemeClr val="tx1"/>
                </a:solidFill>
              </a:defRPr>
            </a:lvl1pPr>
          </a:lstStyle>
          <a:p>
            <a:fld id="{BB333B34-C87C-402E-ABB0-13B7C9DEBBC4}" type="slidenum">
              <a:rPr lang="en-CA" smtClean="0"/>
              <a:pPr/>
              <a:t>‹#›</a:t>
            </a:fld>
            <a:endParaRPr lang="en-CA" dirty="0"/>
          </a:p>
        </p:txBody>
      </p:sp>
      <p:pic>
        <p:nvPicPr>
          <p:cNvPr id="7" name="Graphic 6">
            <a:extLst>
              <a:ext uri="{FF2B5EF4-FFF2-40B4-BE49-F238E27FC236}">
                <a16:creationId xmlns:a16="http://schemas.microsoft.com/office/drawing/2014/main" id="{5DBAECCA-5482-4E5B-B9CC-952A1661C959}"/>
              </a:ext>
            </a:extLst>
          </p:cNvPr>
          <p:cNvPicPr>
            <a:picLocks noChangeAspect="1"/>
          </p:cNvPicPr>
          <p:nvPr userDrawn="1"/>
        </p:nvPicPr>
        <p:blipFill rotWithShape="1">
          <a:blip r:embed="rId30">
            <a:extLst>
              <a:ext uri="{96DAC541-7B7A-43D3-8B79-37D633B846F1}">
                <asvg:svgBlip xmlns:asvg="http://schemas.microsoft.com/office/drawing/2016/SVG/main" r:embed="rId31"/>
              </a:ext>
            </a:extLst>
          </a:blip>
          <a:srcRect t="16893" b="19384"/>
          <a:stretch/>
        </p:blipFill>
        <p:spPr bwMode="black">
          <a:xfrm>
            <a:off x="224445" y="6211342"/>
            <a:ext cx="1755175" cy="561677"/>
          </a:xfrm>
          <a:prstGeom prst="rect">
            <a:avLst/>
          </a:prstGeom>
        </p:spPr>
      </p:pic>
    </p:spTree>
    <p:extLst>
      <p:ext uri="{BB962C8B-B14F-4D97-AF65-F5344CB8AC3E}">
        <p14:creationId xmlns:p14="http://schemas.microsoft.com/office/powerpoint/2010/main" val="22980042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 id="2147483707" r:id="rId23"/>
    <p:sldLayoutId id="2147483708" r:id="rId24"/>
    <p:sldLayoutId id="2147483709" r:id="rId25"/>
    <p:sldLayoutId id="2147483710" r:id="rId26"/>
    <p:sldLayoutId id="2147483711" r:id="rId27"/>
    <p:sldLayoutId id="2147483712" r:id="rId2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5000"/>
        </a:lnSpc>
        <a:spcBef>
          <a:spcPct val="0"/>
        </a:spcBef>
        <a:buNone/>
        <a:defRPr sz="2400" b="1" kern="1200" baseline="0">
          <a:solidFill>
            <a:schemeClr val="tx1"/>
          </a:solidFill>
          <a:latin typeface="+mj-lt"/>
          <a:ea typeface="+mj-ea"/>
          <a:cs typeface="+mj-cs"/>
        </a:defRPr>
      </a:lvl1pPr>
    </p:titleStyle>
    <p:bodyStyle>
      <a:lvl1pPr marL="237744" indent="-237744" algn="l" defTabSz="914400" rtl="0" eaLnBrk="1" latinLnBrk="0" hangingPunct="1">
        <a:lnSpc>
          <a:spcPct val="95000"/>
        </a:lnSpc>
        <a:spcBef>
          <a:spcPts val="1200"/>
        </a:spcBef>
        <a:buClr>
          <a:schemeClr val="tx1"/>
        </a:buClr>
        <a:buSzPct val="115000"/>
        <a:buFont typeface="Arial" panose="020B0604020202020204" pitchFamily="34" charset="0"/>
        <a:buChar char="•"/>
        <a:defRPr sz="2000" kern="1200">
          <a:solidFill>
            <a:schemeClr val="tx1"/>
          </a:solidFill>
          <a:latin typeface="+mn-lt"/>
          <a:ea typeface="+mn-ea"/>
          <a:cs typeface="+mn-cs"/>
        </a:defRPr>
      </a:lvl1pPr>
      <a:lvl2pPr marL="576072" indent="-237744" algn="l" defTabSz="914400" rtl="0" eaLnBrk="1" latinLnBrk="0" hangingPunct="1">
        <a:lnSpc>
          <a:spcPct val="95000"/>
        </a:lnSpc>
        <a:spcBef>
          <a:spcPts val="900"/>
        </a:spcBef>
        <a:buClr>
          <a:schemeClr val="tx1"/>
        </a:buClr>
        <a:buSzPct val="115000"/>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5000"/>
        </a:lnSpc>
        <a:spcBef>
          <a:spcPts val="800"/>
        </a:spcBef>
        <a:buClr>
          <a:schemeClr val="tx1"/>
        </a:buClr>
        <a:buSzPct val="115000"/>
        <a:buFont typeface="Arial" panose="020B0604020202020204" pitchFamily="34" charset="0"/>
        <a:buChar char="•"/>
        <a:defRPr sz="1600" kern="1200">
          <a:solidFill>
            <a:schemeClr val="tx1"/>
          </a:solidFill>
          <a:latin typeface="+mn-lt"/>
          <a:ea typeface="+mn-ea"/>
          <a:cs typeface="+mn-cs"/>
        </a:defRPr>
      </a:lvl3pPr>
      <a:lvl4pPr marL="1252728" indent="-237744"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4pPr>
      <a:lvl5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5pPr>
      <a:lvl6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6pPr>
      <a:lvl7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7pPr>
      <a:lvl8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8pPr>
      <a:lvl9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287">
          <p15:clr>
            <a:srgbClr val="F26B43"/>
          </p15:clr>
        </p15:guide>
        <p15:guide id="4" pos="7391">
          <p15:clr>
            <a:srgbClr val="F26B43"/>
          </p15:clr>
        </p15:guide>
        <p15:guide id="5" orient="horz" pos="412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hyperlink" Target="https://retirement.johnhancock.com/bin/jhi-rps/seismic/render?documentName=jh-50-retirement-planner-companion-worksheet-flyer.pdf" TargetMode="External"/><Relationship Id="rId2" Type="http://schemas.openxmlformats.org/officeDocument/2006/relationships/slideLayout" Target="../slideLayouts/slideLayout4.xml"/><Relationship Id="rId1" Type="http://schemas.openxmlformats.org/officeDocument/2006/relationships/tags" Target="../tags/tag2.xml"/><Relationship Id="rId6" Type="http://schemas.openxmlformats.org/officeDocument/2006/relationships/image" Target="../media/image53.jpeg"/><Relationship Id="rId5" Type="http://schemas.openxmlformats.org/officeDocument/2006/relationships/image" Target="../media/image52.png"/><Relationship Id="rId4" Type="http://schemas.openxmlformats.org/officeDocument/2006/relationships/hyperlink" Target="https://myplan.johnhancock.com/login"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sv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57.png"/><Relationship Id="rId11" Type="http://schemas.openxmlformats.org/officeDocument/2006/relationships/image" Target="../media/image62.svg"/><Relationship Id="rId5" Type="http://schemas.openxmlformats.org/officeDocument/2006/relationships/image" Target="../media/image56.sv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svg"/></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64.png"/><Relationship Id="rId4" Type="http://schemas.openxmlformats.org/officeDocument/2006/relationships/image" Target="../media/image63.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65.png"/><Relationship Id="rId7" Type="http://schemas.openxmlformats.org/officeDocument/2006/relationships/image" Target="../media/image68.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67.svg"/><Relationship Id="rId5" Type="http://schemas.openxmlformats.org/officeDocument/2006/relationships/image" Target="../media/image59.png"/><Relationship Id="rId10" Type="http://schemas.openxmlformats.org/officeDocument/2006/relationships/image" Target="../media/image71.svg"/><Relationship Id="rId4" Type="http://schemas.openxmlformats.org/officeDocument/2006/relationships/image" Target="../media/image66.svg"/><Relationship Id="rId9" Type="http://schemas.openxmlformats.org/officeDocument/2006/relationships/image" Target="../media/image70.png"/></Relationships>
</file>

<file path=ppt/slides/_rels/slide17.xml.rels><?xml version="1.0" encoding="UTF-8" standalone="yes"?>
<Relationships xmlns="http://schemas.openxmlformats.org/package/2006/relationships"><Relationship Id="rId8" Type="http://schemas.openxmlformats.org/officeDocument/2006/relationships/image" Target="../media/image77.sv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17.xml"/><Relationship Id="rId1" Type="http://schemas.openxmlformats.org/officeDocument/2006/relationships/slideLayout" Target="../slideLayouts/slideLayout16.xml"/><Relationship Id="rId6" Type="http://schemas.openxmlformats.org/officeDocument/2006/relationships/image" Target="../media/image75.svg"/><Relationship Id="rId5" Type="http://schemas.openxmlformats.org/officeDocument/2006/relationships/image" Target="../media/image74.png"/><Relationship Id="rId10" Type="http://schemas.openxmlformats.org/officeDocument/2006/relationships/image" Target="../media/image79.svg"/><Relationship Id="rId4" Type="http://schemas.openxmlformats.org/officeDocument/2006/relationships/image" Target="../media/image73.svg"/><Relationship Id="rId9" Type="http://schemas.openxmlformats.org/officeDocument/2006/relationships/image" Target="../media/image78.png"/></Relationships>
</file>

<file path=ppt/slides/_rels/slide18.xml.rels><?xml version="1.0" encoding="UTF-8" standalone="yes"?>
<Relationships xmlns="http://schemas.openxmlformats.org/package/2006/relationships"><Relationship Id="rId8" Type="http://schemas.openxmlformats.org/officeDocument/2006/relationships/image" Target="../media/image83.svg"/><Relationship Id="rId3" Type="http://schemas.openxmlformats.org/officeDocument/2006/relationships/slide" Target="slide11.xml"/><Relationship Id="rId7" Type="http://schemas.openxmlformats.org/officeDocument/2006/relationships/image" Target="../media/image82.png"/><Relationship Id="rId12" Type="http://schemas.openxmlformats.org/officeDocument/2006/relationships/image" Target="../media/image87.svg"/><Relationship Id="rId2" Type="http://schemas.openxmlformats.org/officeDocument/2006/relationships/notesSlide" Target="../notesSlides/notesSlide18.xml"/><Relationship Id="rId1" Type="http://schemas.openxmlformats.org/officeDocument/2006/relationships/slideLayout" Target="../slideLayouts/slideLayout16.xml"/><Relationship Id="rId6" Type="http://schemas.openxmlformats.org/officeDocument/2006/relationships/image" Target="../media/image81.svg"/><Relationship Id="rId11" Type="http://schemas.openxmlformats.org/officeDocument/2006/relationships/image" Target="../media/image86.png"/><Relationship Id="rId5" Type="http://schemas.openxmlformats.org/officeDocument/2006/relationships/image" Target="../media/image80.png"/><Relationship Id="rId10" Type="http://schemas.openxmlformats.org/officeDocument/2006/relationships/image" Target="../media/image85.svg"/><Relationship Id="rId4" Type="http://schemas.openxmlformats.org/officeDocument/2006/relationships/hyperlink" Target="https://www.ssa.gov/prepare/plan-retirement" TargetMode="External"/><Relationship Id="rId9" Type="http://schemas.openxmlformats.org/officeDocument/2006/relationships/image" Target="../media/image84.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notesSlide" Target="../notesSlides/notesSlide2.xml"/><Relationship Id="rId7" Type="http://schemas.openxmlformats.org/officeDocument/2006/relationships/image" Target="../media/image35.png"/><Relationship Id="rId2" Type="http://schemas.openxmlformats.org/officeDocument/2006/relationships/slideLayout" Target="../slideLayouts/slideLayout29.xml"/><Relationship Id="rId1" Type="http://schemas.openxmlformats.org/officeDocument/2006/relationships/tags" Target="../tags/tag1.xml"/><Relationship Id="rId6" Type="http://schemas.openxmlformats.org/officeDocument/2006/relationships/image" Target="../media/image34.svg"/><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image" Target="../media/image32.png"/><Relationship Id="rId9" Type="http://schemas.openxmlformats.org/officeDocument/2006/relationships/image" Target="../media/image37.png"/></Relationships>
</file>

<file path=ppt/slides/_rels/slide20.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90.jpeg"/><Relationship Id="rId4" Type="http://schemas.openxmlformats.org/officeDocument/2006/relationships/image" Target="../media/image89.jpeg"/></Relationships>
</file>

<file path=ppt/slides/_rels/slide2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22.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97.png"/><Relationship Id="rId4" Type="http://schemas.openxmlformats.org/officeDocument/2006/relationships/image" Target="../media/image96.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5927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A67C5-6C2F-9275-3928-44397DABD6C4}"/>
              </a:ext>
            </a:extLst>
          </p:cNvPr>
          <p:cNvSpPr>
            <a:spLocks noGrp="1"/>
          </p:cNvSpPr>
          <p:nvPr>
            <p:ph type="title"/>
          </p:nvPr>
        </p:nvSpPr>
        <p:spPr/>
        <p:txBody>
          <a:bodyPr/>
          <a:lstStyle/>
          <a:p>
            <a:r>
              <a:rPr lang="en-US" dirty="0">
                <a:latin typeface="Manulife JH Sans" panose="020B0503040401060103" pitchFamily="34" charset="77"/>
              </a:rPr>
              <a:t>Create a </a:t>
            </a:r>
            <a:br>
              <a:rPr lang="en-US" dirty="0">
                <a:latin typeface="Manulife JH Sans" panose="020B0503040401060103" pitchFamily="34" charset="77"/>
              </a:rPr>
            </a:br>
            <a:r>
              <a:rPr lang="en-US" dirty="0">
                <a:latin typeface="Manulife JH Sans" panose="020B0503040401060103" pitchFamily="34" charset="77"/>
              </a:rPr>
              <a:t>retirement plan</a:t>
            </a:r>
            <a:br>
              <a:rPr lang="en-US" dirty="0">
                <a:latin typeface="Manulife JH Sans" panose="020B0503040401060103" pitchFamily="34" charset="77"/>
              </a:rPr>
            </a:br>
            <a:endParaRPr lang="en-US" dirty="0">
              <a:latin typeface="Manulife JH Sans" panose="020B0503040401060103" pitchFamily="34" charset="77"/>
            </a:endParaRPr>
          </a:p>
        </p:txBody>
      </p:sp>
      <p:sp>
        <p:nvSpPr>
          <p:cNvPr id="3" name="Slide Number Placeholder 2">
            <a:extLst>
              <a:ext uri="{FF2B5EF4-FFF2-40B4-BE49-F238E27FC236}">
                <a16:creationId xmlns:a16="http://schemas.microsoft.com/office/drawing/2014/main" id="{0901C142-5458-FACD-BB08-8FBE4CC8D7B4}"/>
              </a:ext>
            </a:extLst>
          </p:cNvPr>
          <p:cNvSpPr>
            <a:spLocks noGrp="1"/>
          </p:cNvSpPr>
          <p:nvPr>
            <p:ph type="sldNum" sz="quarter" idx="12"/>
          </p:nvPr>
        </p:nvSpPr>
        <p:spPr/>
        <p:txBody>
          <a:bodyPr/>
          <a:lstStyle/>
          <a:p>
            <a:fld id="{BB333B34-C87C-402E-ABB0-13B7C9DEBBC4}" type="slidenum">
              <a:rPr lang="en-CA" smtClean="0"/>
              <a:pPr/>
              <a:t>10</a:t>
            </a:fld>
            <a:endParaRPr lang="en-CA"/>
          </a:p>
        </p:txBody>
      </p:sp>
    </p:spTree>
    <p:extLst>
      <p:ext uri="{BB962C8B-B14F-4D97-AF65-F5344CB8AC3E}">
        <p14:creationId xmlns:p14="http://schemas.microsoft.com/office/powerpoint/2010/main" val="2941913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
          <p:cNvSpPr txBox="1"/>
          <p:nvPr/>
        </p:nvSpPr>
        <p:spPr>
          <a:xfrm>
            <a:off x="1588" y="0"/>
            <a:ext cx="0" cy="0"/>
          </a:xfrm>
          <a:prstGeom prst="rect">
            <a:avLst/>
          </a:prstGeom>
        </p:spPr>
        <p:txBody>
          <a:bodyPr rtlCol="0" anchor="t">
            <a:noAutofit/>
          </a:bodyPr>
          <a:lstStyle/>
          <a:p>
            <a:pPr algn="l">
              <a:defRPr/>
            </a:pPr>
            <a:endParaRPr lang="en-US" sz="1100"/>
          </a:p>
          <a:p>
            <a:r>
              <a:rPr lang="en-US" sz="100"/>
              <a:t>ADMASTER-STAMP!MGR0801233017680</a:t>
            </a:r>
          </a:p>
        </p:txBody>
      </p:sp>
      <p:sp>
        <p:nvSpPr>
          <p:cNvPr id="10" name="Title 1">
            <a:extLst>
              <a:ext uri="{FF2B5EF4-FFF2-40B4-BE49-F238E27FC236}">
                <a16:creationId xmlns:a16="http://schemas.microsoft.com/office/drawing/2014/main" id="{FC143437-5215-89ED-2EA3-9E09C6B77402}"/>
              </a:ext>
            </a:extLst>
          </p:cNvPr>
          <p:cNvSpPr txBox="1">
            <a:spLocks/>
          </p:cNvSpPr>
          <p:nvPr/>
        </p:nvSpPr>
        <p:spPr>
          <a:xfrm>
            <a:off x="388353" y="375928"/>
            <a:ext cx="11109752" cy="715964"/>
          </a:xfrm>
          <a:prstGeom prst="rect">
            <a:avLst/>
          </a:prstGeom>
        </p:spPr>
        <p:txBody>
          <a:bodyPr/>
          <a:lstStyle>
            <a:lvl1pPr algn="l" defTabSz="914267" rtl="0" eaLnBrk="1" latinLnBrk="0" hangingPunct="1">
              <a:lnSpc>
                <a:spcPct val="95000"/>
              </a:lnSpc>
              <a:spcBef>
                <a:spcPct val="0"/>
              </a:spcBef>
              <a:buNone/>
              <a:defRPr sz="2400" b="1" kern="1200" baseline="0">
                <a:solidFill>
                  <a:schemeClr val="tx1"/>
                </a:solidFill>
                <a:latin typeface="+mj-lt"/>
                <a:ea typeface="+mj-ea"/>
                <a:cs typeface="+mj-cs"/>
              </a:defRPr>
            </a:lvl1pPr>
          </a:lstStyle>
          <a:p>
            <a:r>
              <a:rPr lang="en-US" sz="3600" dirty="0">
                <a:solidFill>
                  <a:schemeClr val="bg1"/>
                </a:solidFill>
                <a:latin typeface="Manulife JH Sans" panose="020B0503040401060103" pitchFamily="34" charset="77"/>
                <a:cs typeface="Arial" panose="020B0604020202020204" pitchFamily="34" charset="0"/>
              </a:rPr>
              <a:t>What do you want to do when you retire?</a:t>
            </a:r>
          </a:p>
        </p:txBody>
      </p:sp>
      <p:pic>
        <p:nvPicPr>
          <p:cNvPr id="17" name="Picture 16">
            <a:extLst>
              <a:ext uri="{FF2B5EF4-FFF2-40B4-BE49-F238E27FC236}">
                <a16:creationId xmlns:a16="http://schemas.microsoft.com/office/drawing/2014/main" id="{1B246B8A-7F87-9175-064A-51C8F6430139}"/>
              </a:ext>
            </a:extLst>
          </p:cNvPr>
          <p:cNvPicPr>
            <a:picLocks noChangeAspect="1"/>
          </p:cNvPicPr>
          <p:nvPr/>
        </p:nvPicPr>
        <p:blipFill rotWithShape="1">
          <a:blip r:embed="rId3">
            <a:extLst>
              <a:ext uri="{28A0092B-C50C-407E-A947-70E740481C1C}">
                <a14:useLocalDpi xmlns:a14="http://schemas.microsoft.com/office/drawing/2010/main" val="0"/>
              </a:ext>
            </a:extLst>
          </a:blip>
          <a:srcRect l="21798" t="4386" r="24772"/>
          <a:stretch/>
        </p:blipFill>
        <p:spPr>
          <a:xfrm>
            <a:off x="7554824" y="1155700"/>
            <a:ext cx="4621075" cy="5702300"/>
          </a:xfrm>
          <a:prstGeom prst="rect">
            <a:avLst/>
          </a:prstGeom>
        </p:spPr>
      </p:pic>
      <p:sp>
        <p:nvSpPr>
          <p:cNvPr id="11" name="Content Placeholder 2">
            <a:extLst>
              <a:ext uri="{FF2B5EF4-FFF2-40B4-BE49-F238E27FC236}">
                <a16:creationId xmlns:a16="http://schemas.microsoft.com/office/drawing/2014/main" id="{4E77C3F4-BA90-70F7-AF0E-68C9087FE79D}"/>
              </a:ext>
            </a:extLst>
          </p:cNvPr>
          <p:cNvSpPr>
            <a:spLocks noGrp="1"/>
          </p:cNvSpPr>
          <p:nvPr>
            <p:ph idx="1"/>
          </p:nvPr>
        </p:nvSpPr>
        <p:spPr>
          <a:xfrm>
            <a:off x="477253" y="1904654"/>
            <a:ext cx="6801034" cy="3048692"/>
          </a:xfrm>
        </p:spPr>
        <p:txBody>
          <a:bodyPr numCol="2"/>
          <a:lstStyle/>
          <a:p>
            <a:pPr>
              <a:lnSpc>
                <a:spcPct val="100000"/>
              </a:lnSpc>
              <a:spcBef>
                <a:spcPts val="600"/>
              </a:spcBef>
              <a:spcAft>
                <a:spcPts val="300"/>
              </a:spcAft>
            </a:pPr>
            <a:r>
              <a:rPr lang="en-US" sz="1799" dirty="0">
                <a:latin typeface="Manulife JH Sans" panose="020B0503040401060103" pitchFamily="34" charset="77"/>
              </a:rPr>
              <a:t>Work part time</a:t>
            </a:r>
          </a:p>
          <a:p>
            <a:pPr>
              <a:lnSpc>
                <a:spcPct val="100000"/>
              </a:lnSpc>
              <a:spcBef>
                <a:spcPts val="600"/>
              </a:spcBef>
              <a:spcAft>
                <a:spcPts val="300"/>
              </a:spcAft>
            </a:pPr>
            <a:r>
              <a:rPr lang="en-US" sz="1799" dirty="0">
                <a:latin typeface="Manulife JH Sans" panose="020B0503040401060103" pitchFamily="34" charset="77"/>
              </a:rPr>
              <a:t>Volunteer</a:t>
            </a:r>
          </a:p>
          <a:p>
            <a:pPr>
              <a:lnSpc>
                <a:spcPct val="100000"/>
              </a:lnSpc>
              <a:spcBef>
                <a:spcPts val="600"/>
              </a:spcBef>
              <a:spcAft>
                <a:spcPts val="300"/>
              </a:spcAft>
            </a:pPr>
            <a:r>
              <a:rPr lang="en-US" sz="1799" dirty="0">
                <a:latin typeface="Manulife JH Sans" panose="020B0503040401060103" pitchFamily="34" charset="77"/>
              </a:rPr>
              <a:t>Play golf/tennis/</a:t>
            </a:r>
            <a:br>
              <a:rPr lang="en-US" sz="1799" dirty="0">
                <a:latin typeface="Manulife JH Sans" panose="020B0503040401060103" pitchFamily="34" charset="77"/>
              </a:rPr>
            </a:br>
            <a:r>
              <a:rPr lang="en-US" sz="1799" dirty="0">
                <a:latin typeface="Manulife JH Sans" panose="020B0503040401060103" pitchFamily="34" charset="77"/>
              </a:rPr>
              <a:t>pickleball/basketball</a:t>
            </a:r>
          </a:p>
          <a:p>
            <a:pPr>
              <a:lnSpc>
                <a:spcPct val="100000"/>
              </a:lnSpc>
              <a:spcBef>
                <a:spcPts val="600"/>
              </a:spcBef>
              <a:spcAft>
                <a:spcPts val="300"/>
              </a:spcAft>
            </a:pPr>
            <a:r>
              <a:rPr lang="en-US" sz="1799" dirty="0">
                <a:latin typeface="Manulife JH Sans" panose="020B0503040401060103" pitchFamily="34" charset="77"/>
              </a:rPr>
              <a:t>Hike/garden/swim</a:t>
            </a:r>
          </a:p>
          <a:p>
            <a:pPr>
              <a:lnSpc>
                <a:spcPct val="100000"/>
              </a:lnSpc>
              <a:spcBef>
                <a:spcPts val="600"/>
              </a:spcBef>
              <a:spcAft>
                <a:spcPts val="300"/>
              </a:spcAft>
            </a:pPr>
            <a:r>
              <a:rPr lang="en-US" sz="1799" dirty="0">
                <a:latin typeface="Manulife JH Sans" panose="020B0503040401060103" pitchFamily="34" charset="77"/>
              </a:rPr>
              <a:t>Travel</a:t>
            </a:r>
          </a:p>
          <a:p>
            <a:pPr>
              <a:lnSpc>
                <a:spcPct val="100000"/>
              </a:lnSpc>
              <a:spcBef>
                <a:spcPts val="600"/>
              </a:spcBef>
              <a:spcAft>
                <a:spcPts val="300"/>
              </a:spcAft>
            </a:pPr>
            <a:r>
              <a:rPr lang="en-US" sz="1799" dirty="0">
                <a:latin typeface="Manulife JH Sans" panose="020B0503040401060103" pitchFamily="34" charset="77"/>
              </a:rPr>
              <a:t>Babysit your grandkids</a:t>
            </a:r>
          </a:p>
          <a:p>
            <a:pPr>
              <a:lnSpc>
                <a:spcPct val="100000"/>
              </a:lnSpc>
              <a:spcBef>
                <a:spcPts val="600"/>
              </a:spcBef>
              <a:spcAft>
                <a:spcPts val="300"/>
              </a:spcAft>
            </a:pPr>
            <a:r>
              <a:rPr lang="en-US" sz="1799" dirty="0">
                <a:latin typeface="Manulife JH Sans" panose="020B0503040401060103" pitchFamily="34" charset="77"/>
              </a:rPr>
              <a:t>Something else? </a:t>
            </a:r>
          </a:p>
          <a:p>
            <a:pPr marL="0" indent="0">
              <a:lnSpc>
                <a:spcPct val="100000"/>
              </a:lnSpc>
              <a:spcBef>
                <a:spcPts val="600"/>
              </a:spcBef>
              <a:spcAft>
                <a:spcPts val="1000"/>
              </a:spcAft>
              <a:buNone/>
            </a:pPr>
            <a:r>
              <a:rPr lang="en-US" sz="2800" b="1" dirty="0">
                <a:latin typeface="Manulife JH Sans" panose="020B0503040401060103" pitchFamily="34" charset="77"/>
                <a:cs typeface="Arial" panose="020B0604020202020204" pitchFamily="34" charset="0"/>
              </a:rPr>
              <a:t>It’s </a:t>
            </a:r>
            <a:r>
              <a:rPr lang="en-US" sz="2800" dirty="0">
                <a:latin typeface="Manulife JH Serif Optimized" pitchFamily="2" charset="77"/>
                <a:cs typeface="Arial" panose="020B0604020202020204" pitchFamily="34" charset="0"/>
              </a:rPr>
              <a:t>your</a:t>
            </a:r>
            <a:r>
              <a:rPr lang="en-US" sz="2800" b="1" dirty="0">
                <a:latin typeface="Manulife JH Sans" panose="020B0503040401060103" pitchFamily="34" charset="77"/>
                <a:cs typeface="Arial" panose="020B0604020202020204" pitchFamily="34" charset="0"/>
              </a:rPr>
              <a:t> future—picture it! </a:t>
            </a:r>
            <a:endParaRPr lang="en-US" sz="1799" dirty="0">
              <a:latin typeface="Manulife JH Sans" panose="020B0503040401060103" pitchFamily="34" charset="77"/>
            </a:endParaRPr>
          </a:p>
          <a:p>
            <a:pPr>
              <a:lnSpc>
                <a:spcPct val="100000"/>
              </a:lnSpc>
              <a:spcBef>
                <a:spcPts val="600"/>
              </a:spcBef>
              <a:spcAft>
                <a:spcPts val="300"/>
              </a:spcAft>
            </a:pPr>
            <a:r>
              <a:rPr lang="en-US" sz="1799" dirty="0">
                <a:latin typeface="Manulife JH Sans" panose="020B0503040401060103" pitchFamily="34" charset="77"/>
              </a:rPr>
              <a:t>How will you stay </a:t>
            </a:r>
            <a:br>
              <a:rPr lang="en-US" sz="1799" dirty="0">
                <a:latin typeface="Manulife JH Sans" panose="020B0503040401060103" pitchFamily="34" charset="77"/>
              </a:rPr>
            </a:br>
            <a:r>
              <a:rPr lang="en-US" sz="1799" dirty="0">
                <a:latin typeface="Manulife JH Sans" panose="020B0503040401060103" pitchFamily="34" charset="77"/>
              </a:rPr>
              <a:t>connected with </a:t>
            </a:r>
            <a:br>
              <a:rPr lang="en-US" sz="1799" dirty="0">
                <a:latin typeface="Manulife JH Sans" panose="020B0503040401060103" pitchFamily="34" charset="77"/>
              </a:rPr>
            </a:br>
            <a:r>
              <a:rPr lang="en-US" sz="1799" dirty="0">
                <a:latin typeface="Manulife JH Sans" panose="020B0503040401060103" pitchFamily="34" charset="77"/>
              </a:rPr>
              <a:t>your family and friends?</a:t>
            </a:r>
          </a:p>
          <a:p>
            <a:pPr>
              <a:lnSpc>
                <a:spcPct val="100000"/>
              </a:lnSpc>
              <a:spcBef>
                <a:spcPts val="600"/>
              </a:spcBef>
              <a:spcAft>
                <a:spcPts val="300"/>
              </a:spcAft>
            </a:pPr>
            <a:r>
              <a:rPr lang="en-US" sz="1799" dirty="0">
                <a:latin typeface="Manulife JH Sans" panose="020B0503040401060103" pitchFamily="34" charset="77"/>
              </a:rPr>
              <a:t>What will you do to stay healthy?</a:t>
            </a:r>
          </a:p>
        </p:txBody>
      </p:sp>
    </p:spTree>
    <p:extLst>
      <p:ext uri="{BB962C8B-B14F-4D97-AF65-F5344CB8AC3E}">
        <p14:creationId xmlns:p14="http://schemas.microsoft.com/office/powerpoint/2010/main" val="1103151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53AED332-B879-E44C-A53D-51E2F93EA4CA}"/>
              </a:ext>
            </a:extLst>
          </p:cNvPr>
          <p:cNvSpPr>
            <a:spLocks noGrp="1"/>
          </p:cNvSpPr>
          <p:nvPr>
            <p:ph type="sldNum" sz="quarter" idx="12"/>
          </p:nvPr>
        </p:nvSpPr>
        <p:spPr/>
        <p:txBody>
          <a:bodyPr/>
          <a:lstStyle/>
          <a:p>
            <a:pPr defTabSz="514350"/>
            <a:fld id="{BB333B34-C87C-402E-ABB0-13B7C9DEBBC4}" type="slidenum">
              <a:rPr lang="en-CA">
                <a:solidFill>
                  <a:prstClr val="black"/>
                </a:solidFill>
                <a:latin typeface="Arial" panose="020B0604020202020204"/>
              </a:rPr>
              <a:pPr defTabSz="514350"/>
              <a:t>12</a:t>
            </a:fld>
            <a:endParaRPr lang="en-CA" dirty="0">
              <a:solidFill>
                <a:prstClr val="black"/>
              </a:solidFill>
              <a:latin typeface="Arial" panose="020B0604020202020204"/>
            </a:endParaRPr>
          </a:p>
        </p:txBody>
      </p:sp>
      <p:sp>
        <p:nvSpPr>
          <p:cNvPr id="3" name="TextBox 3"/>
          <p:cNvSpPr txBox="1"/>
          <p:nvPr/>
        </p:nvSpPr>
        <p:spPr>
          <a:xfrm>
            <a:off x="1588" y="0"/>
            <a:ext cx="0" cy="0"/>
          </a:xfrm>
          <a:prstGeom prst="rect">
            <a:avLst/>
          </a:prstGeom>
        </p:spPr>
        <p:txBody>
          <a:bodyPr rtlCol="0" anchor="t">
            <a:noAutofit/>
          </a:bodyPr>
          <a:lstStyle/>
          <a:p>
            <a:pPr defTabSz="514350">
              <a:defRPr/>
            </a:pPr>
            <a:endParaRPr lang="en-US" sz="1100">
              <a:solidFill>
                <a:prstClr val="black"/>
              </a:solidFill>
              <a:latin typeface="Arial" panose="020B0604020202020204"/>
            </a:endParaRPr>
          </a:p>
          <a:p>
            <a:pPr defTabSz="514350"/>
            <a:r>
              <a:rPr lang="en-US" sz="100">
                <a:solidFill>
                  <a:prstClr val="black"/>
                </a:solidFill>
                <a:latin typeface="Arial" panose="020B0604020202020204"/>
              </a:rPr>
              <a:t>ADMASTER-STAMP!MGR0801233017680</a:t>
            </a:r>
          </a:p>
        </p:txBody>
      </p:sp>
      <p:sp>
        <p:nvSpPr>
          <p:cNvPr id="21" name="Text Placeholder 5">
            <a:extLst>
              <a:ext uri="{FF2B5EF4-FFF2-40B4-BE49-F238E27FC236}">
                <a16:creationId xmlns:a16="http://schemas.microsoft.com/office/drawing/2014/main" id="{0FF44E75-BD7B-2EF7-1A5B-13B0A1F276DB}"/>
              </a:ext>
            </a:extLst>
          </p:cNvPr>
          <p:cNvSpPr>
            <a:spLocks noGrp="1"/>
          </p:cNvSpPr>
          <p:nvPr>
            <p:ph type="body" sz="quarter" idx="13"/>
          </p:nvPr>
        </p:nvSpPr>
        <p:spPr>
          <a:xfrm>
            <a:off x="2098974" y="5899606"/>
            <a:ext cx="9635827" cy="650419"/>
          </a:xfrm>
        </p:spPr>
        <p:txBody>
          <a:bodyPr>
            <a:noAutofit/>
          </a:bodyPr>
          <a:lstStyle/>
          <a:p>
            <a:r>
              <a:rPr lang="en-US" sz="800" dirty="0">
                <a:latin typeface="Manulife JH Sans" panose="020B0503040401060103" pitchFamily="34" charset="77"/>
              </a:rPr>
              <a:t>The projected retirement income estimates for your current John Hancock accounts, future contributions, employer contributions (if applicable), and other accounts set aside for retirement used in this calculator are hypothetical, for illustrative purposes only, and do not constitute investment advice. Results are not guaranteed and do not represent the current or future performance of any specific account or investment. Due to market fluctuations and other factors, it is possible that investment objectives may not be met. Investing involves risks, and past performance does not guarantee future results.</a:t>
            </a:r>
          </a:p>
        </p:txBody>
      </p:sp>
      <p:sp>
        <p:nvSpPr>
          <p:cNvPr id="22" name="TextBox 21">
            <a:extLst>
              <a:ext uri="{FF2B5EF4-FFF2-40B4-BE49-F238E27FC236}">
                <a16:creationId xmlns:a16="http://schemas.microsoft.com/office/drawing/2014/main" id="{24CA820D-D2F8-51E0-0098-3915ADBD8639}"/>
              </a:ext>
            </a:extLst>
          </p:cNvPr>
          <p:cNvSpPr txBox="1"/>
          <p:nvPr/>
        </p:nvSpPr>
        <p:spPr>
          <a:xfrm>
            <a:off x="380610" y="2186388"/>
            <a:ext cx="1944905" cy="2312300"/>
          </a:xfrm>
          <a:prstGeom prst="rect">
            <a:avLst/>
          </a:prstGeom>
          <a:noFill/>
        </p:spPr>
        <p:txBody>
          <a:bodyPr wrap="square">
            <a:spAutoFit/>
          </a:bodyPr>
          <a:lstStyle/>
          <a:p>
            <a:pPr defTabSz="514350">
              <a:lnSpc>
                <a:spcPct val="107000"/>
              </a:lnSpc>
              <a:spcAft>
                <a:spcPts val="800"/>
              </a:spcAft>
            </a:pPr>
            <a:r>
              <a:rPr lang="en-US" sz="1700" dirty="0">
                <a:solidFill>
                  <a:prstClr val="black"/>
                </a:solidFill>
                <a:latin typeface="Manulife JH Sans" panose="020B0503040401060103" pitchFamily="34" charset="77"/>
                <a:ea typeface="Calibri" panose="020F0502020204030204" pitchFamily="34" charset="0"/>
                <a:cs typeface="Times New Roman" panose="02020603050405020304" pitchFamily="18" charset="0"/>
              </a:rPr>
              <a:t>Personalized expense projections and active planning based on </a:t>
            </a:r>
            <a:br>
              <a:rPr lang="en-US" sz="1700" dirty="0">
                <a:solidFill>
                  <a:prstClr val="black"/>
                </a:solidFill>
                <a:latin typeface="Manulife JH Sans" panose="020B0503040401060103" pitchFamily="34" charset="77"/>
                <a:ea typeface="Calibri" panose="020F0502020204030204" pitchFamily="34" charset="0"/>
                <a:cs typeface="Times New Roman" panose="02020603050405020304" pitchFamily="18" charset="0"/>
              </a:rPr>
            </a:br>
            <a:r>
              <a:rPr lang="en-US" sz="1700" b="1" dirty="0">
                <a:solidFill>
                  <a:prstClr val="black"/>
                </a:solidFill>
                <a:latin typeface="Manulife JH Sans" panose="020B0503040401060103" pitchFamily="34" charset="77"/>
                <a:ea typeface="Calibri" panose="020F0502020204030204" pitchFamily="34" charset="0"/>
                <a:cs typeface="Times New Roman" panose="02020603050405020304" pitchFamily="18" charset="0"/>
              </a:rPr>
              <a:t>lifestyle goals</a:t>
            </a:r>
            <a:r>
              <a:rPr lang="en-US" sz="1700" dirty="0">
                <a:solidFill>
                  <a:prstClr val="black"/>
                </a:solidFill>
                <a:latin typeface="Manulife JH Sans" panose="020B0503040401060103" pitchFamily="34" charset="77"/>
                <a:ea typeface="Calibri" panose="020F0502020204030204" pitchFamily="34" charset="0"/>
                <a:cs typeface="Times New Roman" panose="02020603050405020304" pitchFamily="18" charset="0"/>
              </a:rPr>
              <a:t>, </a:t>
            </a:r>
            <a:r>
              <a:rPr lang="en-US" sz="1700" b="1" dirty="0">
                <a:solidFill>
                  <a:prstClr val="black"/>
                </a:solidFill>
                <a:latin typeface="Manulife JH Sans" panose="020B0503040401060103" pitchFamily="34" charset="77"/>
                <a:ea typeface="Calibri" panose="020F0502020204030204" pitchFamily="34" charset="0"/>
                <a:cs typeface="Times New Roman" panose="02020603050405020304" pitchFamily="18" charset="0"/>
              </a:rPr>
              <a:t>health</a:t>
            </a:r>
            <a:r>
              <a:rPr lang="en-US" sz="1700" dirty="0">
                <a:solidFill>
                  <a:prstClr val="black"/>
                </a:solidFill>
                <a:latin typeface="Manulife JH Sans" panose="020B0503040401060103" pitchFamily="34" charset="77"/>
                <a:ea typeface="Calibri" panose="020F0502020204030204" pitchFamily="34" charset="0"/>
                <a:cs typeface="Times New Roman" panose="02020603050405020304" pitchFamily="18" charset="0"/>
              </a:rPr>
              <a:t>, and </a:t>
            </a:r>
            <a:r>
              <a:rPr lang="en-US" sz="1700" b="1" dirty="0">
                <a:solidFill>
                  <a:prstClr val="black"/>
                </a:solidFill>
                <a:latin typeface="Manulife JH Sans" panose="020B0503040401060103" pitchFamily="34" charset="77"/>
                <a:ea typeface="Calibri" panose="020F0502020204030204" pitchFamily="34" charset="0"/>
                <a:cs typeface="Times New Roman" panose="02020603050405020304" pitchFamily="18" charset="0"/>
              </a:rPr>
              <a:t>more</a:t>
            </a:r>
          </a:p>
        </p:txBody>
      </p:sp>
      <p:sp>
        <p:nvSpPr>
          <p:cNvPr id="23" name="Rectangle 22">
            <a:hlinkClick r:id="rId4"/>
            <a:extLst>
              <a:ext uri="{FF2B5EF4-FFF2-40B4-BE49-F238E27FC236}">
                <a16:creationId xmlns:a16="http://schemas.microsoft.com/office/drawing/2014/main" id="{6BA2F86F-923F-DB50-E435-26EC94ED73C4}"/>
              </a:ext>
            </a:extLst>
          </p:cNvPr>
          <p:cNvSpPr/>
          <p:nvPr/>
        </p:nvSpPr>
        <p:spPr>
          <a:xfrm>
            <a:off x="460251" y="5052090"/>
            <a:ext cx="6320960" cy="650419"/>
          </a:xfrm>
          <a:prstGeom prst="rect">
            <a:avLst/>
          </a:prstGeom>
          <a:solidFill>
            <a:schemeClr val="accent2"/>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9950" tIns="179950" rIns="179950" bIns="179950" numCol="1" spcCol="0" rtlCol="0" fromWordArt="0" anchor="t" anchorCtr="0" forceAA="0" compatLnSpc="1">
            <a:prstTxWarp prst="textNoShape">
              <a:avLst/>
            </a:prstTxWarp>
            <a:noAutofit/>
          </a:bodyPr>
          <a:lstStyle/>
          <a:p>
            <a:pPr algn="ctr" defTabSz="514350">
              <a:lnSpc>
                <a:spcPct val="107000"/>
              </a:lnSpc>
              <a:spcAft>
                <a:spcPts val="800"/>
              </a:spcAft>
            </a:pPr>
            <a:r>
              <a:rPr lang="en-US" sz="1799" dirty="0">
                <a:solidFill>
                  <a:prstClr val="white"/>
                </a:solidFill>
                <a:latin typeface="Manulife JH Sans" panose="020B0503040401060103" pitchFamily="34" charset="77"/>
                <a:ea typeface="Calibri" panose="020F0502020204030204" pitchFamily="34" charset="0"/>
                <a:cs typeface="Times New Roman" panose="02020603050405020304" pitchFamily="18" charset="0"/>
              </a:rPr>
              <a:t>Find it at </a:t>
            </a:r>
            <a:r>
              <a:rPr lang="en-US" sz="2000" b="1" dirty="0" err="1">
                <a:solidFill>
                  <a:prstClr val="white"/>
                </a:solidFill>
                <a:latin typeface="Manulife JH Sans" panose="020B0503040401060103" pitchFamily="34" charset="77"/>
                <a:ea typeface="Calibri" panose="020F0502020204030204" pitchFamily="34" charset="0"/>
                <a:cs typeface="Times New Roman" panose="02020603050405020304" pitchFamily="18" charset="0"/>
              </a:rPr>
              <a:t>myplan.johnhancock.com</a:t>
            </a:r>
            <a:endParaRPr lang="en-PH" sz="1799" dirty="0">
              <a:solidFill>
                <a:prstClr val="white"/>
              </a:solidFill>
              <a:latin typeface="Manulife JH Sans" panose="020B0503040401060103" pitchFamily="34" charset="77"/>
              <a:ea typeface="Calibri" panose="020F0502020204030204" pitchFamily="34" charset="0"/>
              <a:cs typeface="Times New Roman" panose="02020603050405020304" pitchFamily="18" charset="0"/>
            </a:endParaRPr>
          </a:p>
        </p:txBody>
      </p:sp>
      <p:grpSp>
        <p:nvGrpSpPr>
          <p:cNvPr id="24" name="Group 23">
            <a:extLst>
              <a:ext uri="{FF2B5EF4-FFF2-40B4-BE49-F238E27FC236}">
                <a16:creationId xmlns:a16="http://schemas.microsoft.com/office/drawing/2014/main" id="{AE9BD048-0B20-59BC-2DA4-BC27C07CA062}"/>
              </a:ext>
            </a:extLst>
          </p:cNvPr>
          <p:cNvGrpSpPr/>
          <p:nvPr/>
        </p:nvGrpSpPr>
        <p:grpSpPr>
          <a:xfrm>
            <a:off x="2098975" y="2181159"/>
            <a:ext cx="4760614" cy="2722095"/>
            <a:chOff x="135616" y="1513509"/>
            <a:chExt cx="3606509" cy="2172909"/>
          </a:xfrm>
        </p:grpSpPr>
        <p:pic>
          <p:nvPicPr>
            <p:cNvPr id="25" name="Picture 24">
              <a:extLst>
                <a:ext uri="{FF2B5EF4-FFF2-40B4-BE49-F238E27FC236}">
                  <a16:creationId xmlns:a16="http://schemas.microsoft.com/office/drawing/2014/main" id="{A2549593-D094-CC82-865C-7221E3D966D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5616" y="1513509"/>
              <a:ext cx="3606509" cy="2049472"/>
            </a:xfrm>
            <a:prstGeom prst="rect">
              <a:avLst/>
            </a:prstGeom>
          </p:spPr>
        </p:pic>
        <p:sp>
          <p:nvSpPr>
            <p:cNvPr id="26" name="TextBox 25">
              <a:extLst>
                <a:ext uri="{FF2B5EF4-FFF2-40B4-BE49-F238E27FC236}">
                  <a16:creationId xmlns:a16="http://schemas.microsoft.com/office/drawing/2014/main" id="{30A7A5BA-8748-61F7-26C4-60A4217A444D}"/>
                </a:ext>
              </a:extLst>
            </p:cNvPr>
            <p:cNvSpPr txBox="1"/>
            <p:nvPr/>
          </p:nvSpPr>
          <p:spPr>
            <a:xfrm>
              <a:off x="396301" y="3515208"/>
              <a:ext cx="3085139" cy="171210"/>
            </a:xfrm>
            <a:prstGeom prst="rect">
              <a:avLst/>
            </a:prstGeom>
            <a:noFill/>
          </p:spPr>
          <p:txBody>
            <a:bodyPr wrap="square">
              <a:spAutoFit/>
            </a:bodyPr>
            <a:lstStyle/>
            <a:p>
              <a:pPr algn="ctr" defTabSz="514350">
                <a:lnSpc>
                  <a:spcPct val="107000"/>
                </a:lnSpc>
                <a:spcAft>
                  <a:spcPts val="800"/>
                </a:spcAft>
              </a:pPr>
              <a:r>
                <a:rPr lang="en-US" sz="800" dirty="0">
                  <a:solidFill>
                    <a:prstClr val="black"/>
                  </a:solidFill>
                  <a:latin typeface="Arial" panose="020B0604020202020204"/>
                  <a:ea typeface="Calibri" panose="020F0502020204030204" pitchFamily="34" charset="0"/>
                  <a:cs typeface="Times New Roman" panose="02020603050405020304" pitchFamily="18" charset="0"/>
                </a:rPr>
                <a:t>For illustrative purposes only.</a:t>
              </a:r>
              <a:endParaRPr lang="en-PH" sz="800" dirty="0">
                <a:solidFill>
                  <a:prstClr val="black"/>
                </a:solidFill>
                <a:latin typeface="Arial" panose="020B0604020202020204"/>
                <a:ea typeface="Calibri" panose="020F0502020204030204" pitchFamily="34" charset="0"/>
                <a:cs typeface="Times New Roman" panose="02020603050405020304" pitchFamily="18" charset="0"/>
              </a:endParaRPr>
            </a:p>
          </p:txBody>
        </p:sp>
      </p:grpSp>
      <p:pic>
        <p:nvPicPr>
          <p:cNvPr id="27" name="Picture 26">
            <a:extLst>
              <a:ext uri="{FF2B5EF4-FFF2-40B4-BE49-F238E27FC236}">
                <a16:creationId xmlns:a16="http://schemas.microsoft.com/office/drawing/2014/main" id="{EEBDEFDC-C791-5700-931C-187AC98857A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318" r="1393" b="-1"/>
          <a:stretch/>
        </p:blipFill>
        <p:spPr>
          <a:xfrm>
            <a:off x="8177722" y="1681247"/>
            <a:ext cx="2403803" cy="3146774"/>
          </a:xfrm>
          <a:prstGeom prst="rect">
            <a:avLst/>
          </a:prstGeom>
          <a:ln w="1905">
            <a:solidFill>
              <a:schemeClr val="bg1">
                <a:lumMod val="75000"/>
              </a:schemeClr>
            </a:solidFill>
          </a:ln>
        </p:spPr>
      </p:pic>
      <p:sp>
        <p:nvSpPr>
          <p:cNvPr id="28" name="Rectangle 27">
            <a:hlinkClick r:id="rId7"/>
            <a:extLst>
              <a:ext uri="{FF2B5EF4-FFF2-40B4-BE49-F238E27FC236}">
                <a16:creationId xmlns:a16="http://schemas.microsoft.com/office/drawing/2014/main" id="{524E5CFC-1FAD-C0B3-8679-5063A7FD9055}"/>
              </a:ext>
            </a:extLst>
          </p:cNvPr>
          <p:cNvSpPr/>
          <p:nvPr/>
        </p:nvSpPr>
        <p:spPr>
          <a:xfrm>
            <a:off x="7073900" y="5052090"/>
            <a:ext cx="4657849" cy="650419"/>
          </a:xfrm>
          <a:prstGeom prst="rect">
            <a:avLst/>
          </a:prstGeom>
          <a:solidFill>
            <a:schemeClr val="accent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9950" tIns="179950" rIns="179950" bIns="179950" numCol="1" spcCol="0" rtlCol="0" fromWordArt="0" anchor="t" anchorCtr="0" forceAA="0" compatLnSpc="1">
            <a:prstTxWarp prst="textNoShape">
              <a:avLst/>
            </a:prstTxWarp>
            <a:noAutofit/>
          </a:bodyPr>
          <a:lstStyle/>
          <a:p>
            <a:pPr algn="ctr" defTabSz="514350">
              <a:spcBef>
                <a:spcPts val="450"/>
              </a:spcBef>
            </a:pPr>
            <a:r>
              <a:rPr lang="en-US" sz="1799" dirty="0">
                <a:solidFill>
                  <a:prstClr val="white"/>
                </a:solidFill>
                <a:latin typeface="Manulife JH Sans" panose="020B0503040401060103" pitchFamily="34" charset="77"/>
              </a:rPr>
              <a:t>See the </a:t>
            </a:r>
            <a:r>
              <a:rPr lang="en-US" sz="2000" b="1" dirty="0">
                <a:solidFill>
                  <a:prstClr val="white"/>
                </a:solidFill>
                <a:latin typeface="Manulife JH Sans" panose="020B0503040401060103" pitchFamily="34" charset="77"/>
              </a:rPr>
              <a:t>retirement planner flyer</a:t>
            </a:r>
          </a:p>
        </p:txBody>
      </p:sp>
      <p:sp>
        <p:nvSpPr>
          <p:cNvPr id="2" name="TextBox 1">
            <a:extLst>
              <a:ext uri="{FF2B5EF4-FFF2-40B4-BE49-F238E27FC236}">
                <a16:creationId xmlns:a16="http://schemas.microsoft.com/office/drawing/2014/main" id="{788F1BCE-769E-B30C-5ACB-B962A8EEF1A0}"/>
              </a:ext>
            </a:extLst>
          </p:cNvPr>
          <p:cNvSpPr txBox="1"/>
          <p:nvPr/>
        </p:nvSpPr>
        <p:spPr>
          <a:xfrm>
            <a:off x="467932" y="1472003"/>
            <a:ext cx="6477921" cy="307777"/>
          </a:xfrm>
          <a:prstGeom prst="rect">
            <a:avLst/>
          </a:prstGeom>
          <a:noFill/>
        </p:spPr>
        <p:txBody>
          <a:bodyPr wrap="square" lIns="0" tIns="0" rIns="0" bIns="0" rtlCol="0">
            <a:spAutoFit/>
          </a:bodyPr>
          <a:lstStyle/>
          <a:p>
            <a:pPr defTabSz="514350">
              <a:spcBef>
                <a:spcPts val="600"/>
              </a:spcBef>
            </a:pPr>
            <a:r>
              <a:rPr lang="en-US" sz="2000" b="1" dirty="0">
                <a:solidFill>
                  <a:prstClr val="black"/>
                </a:solidFill>
                <a:latin typeface="Manulife JH Sans" panose="020B0503040401060103" pitchFamily="34" charset="77"/>
                <a:cs typeface="Arial" panose="020B0604020202020204" pitchFamily="34" charset="0"/>
              </a:rPr>
              <a:t>A tool to help you picture your retirement</a:t>
            </a:r>
            <a:endParaRPr lang="en-US" sz="2000" dirty="0">
              <a:solidFill>
                <a:prstClr val="black"/>
              </a:solidFill>
              <a:latin typeface="Manulife JH Sans" panose="020B0503040401060103" pitchFamily="34" charset="77"/>
            </a:endParaRPr>
          </a:p>
        </p:txBody>
      </p:sp>
      <p:sp>
        <p:nvSpPr>
          <p:cNvPr id="4" name="Rectangle 3">
            <a:extLst>
              <a:ext uri="{FF2B5EF4-FFF2-40B4-BE49-F238E27FC236}">
                <a16:creationId xmlns:a16="http://schemas.microsoft.com/office/drawing/2014/main" id="{1DAB30AF-4FD3-47D5-4822-D0EC1977BC51}"/>
              </a:ext>
            </a:extLst>
          </p:cNvPr>
          <p:cNvSpPr/>
          <p:nvPr/>
        </p:nvSpPr>
        <p:spPr>
          <a:xfrm>
            <a:off x="1589" y="0"/>
            <a:ext cx="12188825" cy="116259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defTabSz="514350"/>
            <a:endParaRPr lang="en-US" sz="1013" dirty="0" err="1">
              <a:solidFill>
                <a:prstClr val="white"/>
              </a:solidFill>
              <a:latin typeface="Arial" panose="020B0604020202020204"/>
            </a:endParaRPr>
          </a:p>
        </p:txBody>
      </p:sp>
      <p:sp>
        <p:nvSpPr>
          <p:cNvPr id="5" name="Title 1">
            <a:extLst>
              <a:ext uri="{FF2B5EF4-FFF2-40B4-BE49-F238E27FC236}">
                <a16:creationId xmlns:a16="http://schemas.microsoft.com/office/drawing/2014/main" id="{496ADB1A-891C-6814-F2DB-C4E6B857DCCB}"/>
              </a:ext>
            </a:extLst>
          </p:cNvPr>
          <p:cNvSpPr txBox="1">
            <a:spLocks/>
          </p:cNvSpPr>
          <p:nvPr/>
        </p:nvSpPr>
        <p:spPr>
          <a:xfrm>
            <a:off x="380610" y="363228"/>
            <a:ext cx="11206396" cy="715964"/>
          </a:xfrm>
          <a:prstGeom prst="rect">
            <a:avLst/>
          </a:prstGeom>
        </p:spPr>
        <p:txBody>
          <a:bodyPr/>
          <a:lstStyle>
            <a:lvl1pPr algn="l" defTabSz="914267" rtl="0" eaLnBrk="1" latinLnBrk="0" hangingPunct="1">
              <a:lnSpc>
                <a:spcPct val="95000"/>
              </a:lnSpc>
              <a:spcBef>
                <a:spcPct val="0"/>
              </a:spcBef>
              <a:buNone/>
              <a:defRPr sz="2400" b="1" kern="1200" baseline="0">
                <a:solidFill>
                  <a:schemeClr val="tx1"/>
                </a:solidFill>
                <a:latin typeface="+mj-lt"/>
                <a:ea typeface="+mj-ea"/>
                <a:cs typeface="+mj-cs"/>
              </a:defRPr>
            </a:lvl1pPr>
          </a:lstStyle>
          <a:p>
            <a:r>
              <a:rPr lang="en-US" sz="3600" dirty="0">
                <a:solidFill>
                  <a:prstClr val="white"/>
                </a:solidFill>
                <a:latin typeface="Manulife JH Sans" panose="020B0503040401060103" pitchFamily="34" charset="77"/>
              </a:rPr>
              <a:t>Our retirement planner</a:t>
            </a:r>
          </a:p>
        </p:txBody>
      </p:sp>
    </p:spTree>
    <p:custDataLst>
      <p:tags r:id="rId1"/>
    </p:custDataLst>
    <p:extLst>
      <p:ext uri="{BB962C8B-B14F-4D97-AF65-F5344CB8AC3E}">
        <p14:creationId xmlns:p14="http://schemas.microsoft.com/office/powerpoint/2010/main" val="3278050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16F7CB3B-8193-8D44-BA33-E8468337297A}"/>
              </a:ext>
            </a:extLst>
          </p:cNvPr>
          <p:cNvSpPr/>
          <p:nvPr/>
        </p:nvSpPr>
        <p:spPr>
          <a:xfrm>
            <a:off x="1589" y="1162596"/>
            <a:ext cx="12188825" cy="4867269"/>
          </a:xfrm>
          <a:prstGeom prst="rect">
            <a:avLst/>
          </a:prstGeom>
          <a:solidFill>
            <a:srgbClr val="F2F2F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29" tIns="45707" rIns="182829" bIns="45707" numCol="1" spcCol="0" rtlCol="0" fromWordArt="0" anchor="ctr" anchorCtr="0" forceAA="0" compatLnSpc="1">
            <a:prstTxWarp prst="textNoShape">
              <a:avLst/>
            </a:prstTxWarp>
            <a:noAutofit/>
          </a:bodyPr>
          <a:lstStyle/>
          <a:p>
            <a:pPr defTabSz="514350"/>
            <a:endParaRPr lang="en-US" sz="1799" dirty="0">
              <a:solidFill>
                <a:prstClr val="white"/>
              </a:solidFill>
              <a:latin typeface="Arial" panose="020B0604020202020204"/>
            </a:endParaRPr>
          </a:p>
        </p:txBody>
      </p:sp>
      <p:sp>
        <p:nvSpPr>
          <p:cNvPr id="33" name="Rectangle 32">
            <a:extLst>
              <a:ext uri="{FF2B5EF4-FFF2-40B4-BE49-F238E27FC236}">
                <a16:creationId xmlns:a16="http://schemas.microsoft.com/office/drawing/2014/main" id="{AA72924C-5AC1-BC40-A5B8-7002CAAF59A0}"/>
              </a:ext>
            </a:extLst>
          </p:cNvPr>
          <p:cNvSpPr/>
          <p:nvPr/>
        </p:nvSpPr>
        <p:spPr>
          <a:xfrm>
            <a:off x="1731248" y="3248655"/>
            <a:ext cx="1648810" cy="1963281"/>
          </a:xfrm>
          <a:prstGeom prst="rect">
            <a:avLst/>
          </a:prstGeom>
          <a:solidFill>
            <a:schemeClr val="bg1"/>
          </a:solidFill>
          <a:ln w="12700">
            <a:solidFill>
              <a:srgbClr val="EDEDED"/>
            </a:solidFill>
          </a:ln>
        </p:spPr>
        <p:style>
          <a:lnRef idx="2">
            <a:schemeClr val="accent1">
              <a:shade val="50000"/>
            </a:schemeClr>
          </a:lnRef>
          <a:fillRef idx="1">
            <a:schemeClr val="accent1"/>
          </a:fillRef>
          <a:effectRef idx="0">
            <a:schemeClr val="accent1"/>
          </a:effectRef>
          <a:fontRef idx="minor">
            <a:schemeClr val="lt1"/>
          </a:fontRef>
        </p:style>
        <p:txBody>
          <a:bodyPr lIns="359900" tIns="287921" rIns="359900" bIns="359900" rtlCol="0" anchor="t"/>
          <a:lstStyle/>
          <a:p>
            <a:pPr defTabSz="514350">
              <a:spcAft>
                <a:spcPts val="800"/>
              </a:spcAft>
            </a:pPr>
            <a:endParaRPr lang="en-US" sz="3999" dirty="0">
              <a:solidFill>
                <a:prstClr val="black"/>
              </a:solidFill>
              <a:latin typeface="Arial" panose="020B0604020202020204"/>
            </a:endParaRPr>
          </a:p>
        </p:txBody>
      </p:sp>
      <p:sp>
        <p:nvSpPr>
          <p:cNvPr id="26" name="Rectangle 25">
            <a:extLst>
              <a:ext uri="{FF2B5EF4-FFF2-40B4-BE49-F238E27FC236}">
                <a16:creationId xmlns:a16="http://schemas.microsoft.com/office/drawing/2014/main" id="{32CF8D75-F49F-6F4E-AEEF-935D5A6B97F3}"/>
              </a:ext>
            </a:extLst>
          </p:cNvPr>
          <p:cNvSpPr/>
          <p:nvPr/>
        </p:nvSpPr>
        <p:spPr>
          <a:xfrm>
            <a:off x="8773552" y="3198851"/>
            <a:ext cx="1648810" cy="1963281"/>
          </a:xfrm>
          <a:prstGeom prst="rect">
            <a:avLst/>
          </a:prstGeom>
          <a:solidFill>
            <a:schemeClr val="bg1"/>
          </a:solidFill>
          <a:ln w="12700">
            <a:solidFill>
              <a:srgbClr val="EDEDED"/>
            </a:solidFill>
          </a:ln>
        </p:spPr>
        <p:style>
          <a:lnRef idx="2">
            <a:schemeClr val="accent1">
              <a:shade val="50000"/>
            </a:schemeClr>
          </a:lnRef>
          <a:fillRef idx="1">
            <a:schemeClr val="accent1"/>
          </a:fillRef>
          <a:effectRef idx="0">
            <a:schemeClr val="accent1"/>
          </a:effectRef>
          <a:fontRef idx="minor">
            <a:schemeClr val="lt1"/>
          </a:fontRef>
        </p:style>
        <p:txBody>
          <a:bodyPr lIns="359900" tIns="287921" rIns="359900" bIns="359900" rtlCol="0" anchor="t"/>
          <a:lstStyle/>
          <a:p>
            <a:pPr defTabSz="514350">
              <a:spcAft>
                <a:spcPts val="800"/>
              </a:spcAft>
            </a:pPr>
            <a:endParaRPr lang="en-US" sz="3999" dirty="0">
              <a:solidFill>
                <a:prstClr val="black"/>
              </a:solidFill>
              <a:latin typeface="Arial" panose="020B0604020202020204"/>
            </a:endParaRPr>
          </a:p>
        </p:txBody>
      </p:sp>
      <p:sp>
        <p:nvSpPr>
          <p:cNvPr id="4" name="Slide Number Placeholder 3">
            <a:extLst>
              <a:ext uri="{FF2B5EF4-FFF2-40B4-BE49-F238E27FC236}">
                <a16:creationId xmlns:a16="http://schemas.microsoft.com/office/drawing/2014/main" id="{4CD1FD35-C3E8-44CF-A9E6-2AAC51AB0CE1}"/>
              </a:ext>
            </a:extLst>
          </p:cNvPr>
          <p:cNvSpPr>
            <a:spLocks noGrp="1"/>
          </p:cNvSpPr>
          <p:nvPr>
            <p:ph type="sldNum" sz="quarter" idx="12"/>
          </p:nvPr>
        </p:nvSpPr>
        <p:spPr/>
        <p:txBody>
          <a:bodyPr anchor="b">
            <a:normAutofit/>
          </a:bodyPr>
          <a:lstStyle/>
          <a:p>
            <a:pPr defTabSz="514350">
              <a:spcAft>
                <a:spcPts val="450"/>
              </a:spcAft>
            </a:pPr>
            <a:fld id="{BB333B34-C87C-402E-ABB0-13B7C9DEBBC4}" type="slidenum">
              <a:rPr lang="en-US">
                <a:solidFill>
                  <a:prstClr val="black"/>
                </a:solidFill>
                <a:latin typeface="Arial" panose="020B0604020202020204"/>
              </a:rPr>
              <a:pPr defTabSz="514350">
                <a:spcAft>
                  <a:spcPts val="450"/>
                </a:spcAft>
              </a:pPr>
              <a:t>13</a:t>
            </a:fld>
            <a:endParaRPr lang="en-US" dirty="0">
              <a:solidFill>
                <a:prstClr val="black"/>
              </a:solidFill>
              <a:latin typeface="Arial" panose="020B0604020202020204"/>
            </a:endParaRPr>
          </a:p>
        </p:txBody>
      </p:sp>
      <p:sp>
        <p:nvSpPr>
          <p:cNvPr id="5" name="Text Placeholder 4">
            <a:extLst>
              <a:ext uri="{FF2B5EF4-FFF2-40B4-BE49-F238E27FC236}">
                <a16:creationId xmlns:a16="http://schemas.microsoft.com/office/drawing/2014/main" id="{3D2CF87E-E62A-C240-9D09-C2920CCF6908}"/>
              </a:ext>
            </a:extLst>
          </p:cNvPr>
          <p:cNvSpPr>
            <a:spLocks noGrp="1"/>
          </p:cNvSpPr>
          <p:nvPr>
            <p:ph type="body" sz="quarter" idx="15"/>
          </p:nvPr>
        </p:nvSpPr>
        <p:spPr>
          <a:xfrm>
            <a:off x="3065105" y="5480544"/>
            <a:ext cx="6474301" cy="402340"/>
          </a:xfrm>
        </p:spPr>
        <p:txBody>
          <a:bodyPr/>
          <a:lstStyle/>
          <a:p>
            <a:pPr>
              <a:spcBef>
                <a:spcPts val="450"/>
              </a:spcBef>
            </a:pPr>
            <a:r>
              <a:rPr lang="en-US" dirty="0">
                <a:latin typeface="+mn-lt"/>
              </a:rPr>
              <a:t>For illustrative purposes only.</a:t>
            </a:r>
          </a:p>
        </p:txBody>
      </p:sp>
      <p:sp>
        <p:nvSpPr>
          <p:cNvPr id="12" name="TextBox 11">
            <a:extLst>
              <a:ext uri="{FF2B5EF4-FFF2-40B4-BE49-F238E27FC236}">
                <a16:creationId xmlns:a16="http://schemas.microsoft.com/office/drawing/2014/main" id="{2B779F54-D388-4F86-BFAC-C8E3B778FE67}"/>
              </a:ext>
            </a:extLst>
          </p:cNvPr>
          <p:cNvSpPr txBox="1"/>
          <p:nvPr/>
        </p:nvSpPr>
        <p:spPr>
          <a:xfrm>
            <a:off x="8962333" y="3398370"/>
            <a:ext cx="1340671" cy="1477328"/>
          </a:xfrm>
          <a:prstGeom prst="rect">
            <a:avLst/>
          </a:prstGeom>
          <a:noFill/>
        </p:spPr>
        <p:txBody>
          <a:bodyPr wrap="square" lIns="0" tIns="0" rIns="0" bIns="0" rtlCol="0">
            <a:spAutoFit/>
          </a:bodyPr>
          <a:lstStyle/>
          <a:p>
            <a:pPr defTabSz="514350">
              <a:spcBef>
                <a:spcPts val="450"/>
              </a:spcBef>
            </a:pPr>
            <a:r>
              <a:rPr lang="en-US" sz="1600" dirty="0">
                <a:solidFill>
                  <a:prstClr val="black"/>
                </a:solidFill>
                <a:latin typeface="Manulife JH Sans" panose="020B0503040401060103" pitchFamily="34" charset="77"/>
              </a:rPr>
              <a:t>The power to personalize your projection and help improve your situation</a:t>
            </a:r>
          </a:p>
        </p:txBody>
      </p:sp>
      <p:sp>
        <p:nvSpPr>
          <p:cNvPr id="24" name="TextBox 23">
            <a:extLst>
              <a:ext uri="{FF2B5EF4-FFF2-40B4-BE49-F238E27FC236}">
                <a16:creationId xmlns:a16="http://schemas.microsoft.com/office/drawing/2014/main" id="{D80AD829-F97B-6A4C-AAAD-72274C526A49}"/>
              </a:ext>
            </a:extLst>
          </p:cNvPr>
          <p:cNvSpPr txBox="1"/>
          <p:nvPr/>
        </p:nvSpPr>
        <p:spPr>
          <a:xfrm>
            <a:off x="1888998" y="3398369"/>
            <a:ext cx="1076386" cy="738664"/>
          </a:xfrm>
          <a:prstGeom prst="rect">
            <a:avLst/>
          </a:prstGeom>
          <a:noFill/>
        </p:spPr>
        <p:txBody>
          <a:bodyPr wrap="square" lIns="0" tIns="0" rIns="0" bIns="0" rtlCol="0">
            <a:spAutoFit/>
          </a:bodyPr>
          <a:lstStyle/>
          <a:p>
            <a:pPr defTabSz="514350">
              <a:spcBef>
                <a:spcPts val="450"/>
              </a:spcBef>
            </a:pPr>
            <a:r>
              <a:rPr lang="en-US" sz="1600" dirty="0">
                <a:solidFill>
                  <a:prstClr val="black"/>
                </a:solidFill>
                <a:latin typeface="Manulife JH Sans" panose="020B0503040401060103" pitchFamily="34" charset="77"/>
              </a:rPr>
              <a:t>Your potential income </a:t>
            </a:r>
          </a:p>
        </p:txBody>
      </p:sp>
      <p:pic>
        <p:nvPicPr>
          <p:cNvPr id="28" name="Picture 27">
            <a:extLst>
              <a:ext uri="{FF2B5EF4-FFF2-40B4-BE49-F238E27FC236}">
                <a16:creationId xmlns:a16="http://schemas.microsoft.com/office/drawing/2014/main" id="{65D3B798-071D-3A4B-B472-C379FF94E6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90053" y="2044884"/>
            <a:ext cx="6611894" cy="3757343"/>
          </a:xfrm>
          <a:prstGeom prst="rect">
            <a:avLst/>
          </a:prstGeom>
        </p:spPr>
      </p:pic>
      <p:sp>
        <p:nvSpPr>
          <p:cNvPr id="25" name="Rectangle 24">
            <a:extLst>
              <a:ext uri="{FF2B5EF4-FFF2-40B4-BE49-F238E27FC236}">
                <a16:creationId xmlns:a16="http://schemas.microsoft.com/office/drawing/2014/main" id="{ED94B175-5BFF-214C-9AB8-7BE6678730D9}"/>
              </a:ext>
            </a:extLst>
          </p:cNvPr>
          <p:cNvSpPr/>
          <p:nvPr/>
        </p:nvSpPr>
        <p:spPr>
          <a:xfrm>
            <a:off x="8805948" y="1396684"/>
            <a:ext cx="1648810" cy="1648937"/>
          </a:xfrm>
          <a:prstGeom prst="rect">
            <a:avLst/>
          </a:prstGeom>
          <a:solidFill>
            <a:schemeClr val="bg1"/>
          </a:solidFill>
          <a:ln w="12700">
            <a:solidFill>
              <a:srgbClr val="EDEDED"/>
            </a:solidFill>
          </a:ln>
        </p:spPr>
        <p:style>
          <a:lnRef idx="2">
            <a:schemeClr val="accent1">
              <a:shade val="50000"/>
            </a:schemeClr>
          </a:lnRef>
          <a:fillRef idx="1">
            <a:schemeClr val="accent1"/>
          </a:fillRef>
          <a:effectRef idx="0">
            <a:schemeClr val="accent1"/>
          </a:effectRef>
          <a:fontRef idx="minor">
            <a:schemeClr val="lt1"/>
          </a:fontRef>
        </p:style>
        <p:txBody>
          <a:bodyPr lIns="359900" tIns="287921" rIns="359900" bIns="359900" rtlCol="0" anchor="t"/>
          <a:lstStyle/>
          <a:p>
            <a:pPr defTabSz="514350">
              <a:spcAft>
                <a:spcPts val="800"/>
              </a:spcAft>
            </a:pPr>
            <a:endParaRPr lang="en-US" sz="3999" dirty="0">
              <a:solidFill>
                <a:prstClr val="black"/>
              </a:solidFill>
              <a:latin typeface="Arial" panose="020B0604020202020204"/>
            </a:endParaRPr>
          </a:p>
        </p:txBody>
      </p:sp>
      <p:sp>
        <p:nvSpPr>
          <p:cNvPr id="18" name="Rectangle 17">
            <a:extLst>
              <a:ext uri="{FF2B5EF4-FFF2-40B4-BE49-F238E27FC236}">
                <a16:creationId xmlns:a16="http://schemas.microsoft.com/office/drawing/2014/main" id="{E7FFE242-2F32-CE44-9444-D83C48866BFF}"/>
              </a:ext>
            </a:extLst>
          </p:cNvPr>
          <p:cNvSpPr/>
          <p:nvPr/>
        </p:nvSpPr>
        <p:spPr>
          <a:xfrm>
            <a:off x="1731248" y="1396684"/>
            <a:ext cx="1648810" cy="1648937"/>
          </a:xfrm>
          <a:prstGeom prst="rect">
            <a:avLst/>
          </a:prstGeom>
          <a:solidFill>
            <a:schemeClr val="bg1"/>
          </a:solidFill>
          <a:ln w="12700">
            <a:solidFill>
              <a:srgbClr val="EDEDED"/>
            </a:solidFill>
          </a:ln>
        </p:spPr>
        <p:style>
          <a:lnRef idx="2">
            <a:schemeClr val="accent1">
              <a:shade val="50000"/>
            </a:schemeClr>
          </a:lnRef>
          <a:fillRef idx="1">
            <a:schemeClr val="accent1"/>
          </a:fillRef>
          <a:effectRef idx="0">
            <a:schemeClr val="accent1"/>
          </a:effectRef>
          <a:fontRef idx="minor">
            <a:schemeClr val="lt1"/>
          </a:fontRef>
        </p:style>
        <p:txBody>
          <a:bodyPr lIns="359900" tIns="287921" rIns="359900" bIns="359900" rtlCol="0" anchor="t"/>
          <a:lstStyle/>
          <a:p>
            <a:pPr defTabSz="514350">
              <a:spcAft>
                <a:spcPts val="800"/>
              </a:spcAft>
            </a:pPr>
            <a:endParaRPr lang="en-US" sz="3999" dirty="0">
              <a:solidFill>
                <a:prstClr val="black"/>
              </a:solidFill>
              <a:latin typeface="Arial" panose="020B0604020202020204"/>
            </a:endParaRPr>
          </a:p>
        </p:txBody>
      </p:sp>
      <p:sp>
        <p:nvSpPr>
          <p:cNvPr id="2" name="TextBox 1">
            <a:extLst>
              <a:ext uri="{FF2B5EF4-FFF2-40B4-BE49-F238E27FC236}">
                <a16:creationId xmlns:a16="http://schemas.microsoft.com/office/drawing/2014/main" id="{45EF341C-86F1-42B4-898C-0EA4454273CF}"/>
              </a:ext>
            </a:extLst>
          </p:cNvPr>
          <p:cNvSpPr txBox="1"/>
          <p:nvPr/>
        </p:nvSpPr>
        <p:spPr>
          <a:xfrm>
            <a:off x="1923622" y="1536289"/>
            <a:ext cx="1271253" cy="738664"/>
          </a:xfrm>
          <a:prstGeom prst="rect">
            <a:avLst/>
          </a:prstGeom>
          <a:noFill/>
        </p:spPr>
        <p:txBody>
          <a:bodyPr wrap="square" lIns="0" tIns="0" rIns="0" bIns="0" rtlCol="0">
            <a:spAutoFit/>
          </a:bodyPr>
          <a:lstStyle/>
          <a:p>
            <a:pPr defTabSz="514350">
              <a:spcBef>
                <a:spcPts val="450"/>
              </a:spcBef>
            </a:pPr>
            <a:r>
              <a:rPr lang="en-US" sz="1600" dirty="0">
                <a:solidFill>
                  <a:prstClr val="black"/>
                </a:solidFill>
                <a:latin typeface="Manulife JH Sans" panose="020B0503040401060103" pitchFamily="34" charset="77"/>
              </a:rPr>
              <a:t>Your estimated expenses</a:t>
            </a:r>
          </a:p>
        </p:txBody>
      </p:sp>
      <p:sp>
        <p:nvSpPr>
          <p:cNvPr id="10" name="TextBox 9">
            <a:extLst>
              <a:ext uri="{FF2B5EF4-FFF2-40B4-BE49-F238E27FC236}">
                <a16:creationId xmlns:a16="http://schemas.microsoft.com/office/drawing/2014/main" id="{3E45DDE0-3E47-458B-9373-51C3FA2C5CCB}"/>
              </a:ext>
            </a:extLst>
          </p:cNvPr>
          <p:cNvSpPr txBox="1"/>
          <p:nvPr/>
        </p:nvSpPr>
        <p:spPr>
          <a:xfrm>
            <a:off x="8962333" y="1536287"/>
            <a:ext cx="1271253" cy="738664"/>
          </a:xfrm>
          <a:prstGeom prst="rect">
            <a:avLst/>
          </a:prstGeom>
          <a:noFill/>
        </p:spPr>
        <p:txBody>
          <a:bodyPr wrap="square" lIns="0" tIns="0" rIns="0" bIns="0" rtlCol="0">
            <a:spAutoFit/>
          </a:bodyPr>
          <a:lstStyle/>
          <a:p>
            <a:pPr defTabSz="514350">
              <a:spcBef>
                <a:spcPts val="450"/>
              </a:spcBef>
            </a:pPr>
            <a:r>
              <a:rPr lang="en-US" sz="1600" dirty="0">
                <a:solidFill>
                  <a:prstClr val="black"/>
                </a:solidFill>
                <a:latin typeface="Manulife JH Sans" panose="020B0503040401060103" pitchFamily="34" charset="77"/>
              </a:rPr>
              <a:t>Your progress toward your goal</a:t>
            </a:r>
          </a:p>
        </p:txBody>
      </p:sp>
      <p:cxnSp>
        <p:nvCxnSpPr>
          <p:cNvPr id="45" name="Elbow Connector 44">
            <a:extLst>
              <a:ext uri="{FF2B5EF4-FFF2-40B4-BE49-F238E27FC236}">
                <a16:creationId xmlns:a16="http://schemas.microsoft.com/office/drawing/2014/main" id="{82432793-16A0-404F-899E-2590010F890A}"/>
              </a:ext>
            </a:extLst>
          </p:cNvPr>
          <p:cNvCxnSpPr>
            <a:cxnSpLocks/>
          </p:cNvCxnSpPr>
          <p:nvPr/>
        </p:nvCxnSpPr>
        <p:spPr>
          <a:xfrm rot="10800000">
            <a:off x="3380059" y="2747714"/>
            <a:ext cx="1331475" cy="927397"/>
          </a:xfrm>
          <a:prstGeom prst="bentConnector3">
            <a:avLst/>
          </a:prstGeom>
          <a:ln w="19050">
            <a:solidFill>
              <a:schemeClr val="accent2"/>
            </a:solidFill>
            <a:prstDash val="sysDash"/>
            <a:miter lim="800000"/>
            <a:headEnd type="oval"/>
            <a:tailEnd type="oval"/>
          </a:ln>
        </p:spPr>
        <p:style>
          <a:lnRef idx="1">
            <a:schemeClr val="accent1"/>
          </a:lnRef>
          <a:fillRef idx="0">
            <a:schemeClr val="accent1"/>
          </a:fillRef>
          <a:effectRef idx="0">
            <a:schemeClr val="accent1"/>
          </a:effectRef>
          <a:fontRef idx="minor">
            <a:schemeClr val="tx1"/>
          </a:fontRef>
        </p:style>
      </p:cxnSp>
      <p:cxnSp>
        <p:nvCxnSpPr>
          <p:cNvPr id="46" name="Elbow Connector 45">
            <a:extLst>
              <a:ext uri="{FF2B5EF4-FFF2-40B4-BE49-F238E27FC236}">
                <a16:creationId xmlns:a16="http://schemas.microsoft.com/office/drawing/2014/main" id="{C6321758-E5CF-EA41-BBA8-61CA42F0AEFC}"/>
              </a:ext>
            </a:extLst>
          </p:cNvPr>
          <p:cNvCxnSpPr>
            <a:cxnSpLocks/>
          </p:cNvCxnSpPr>
          <p:nvPr/>
        </p:nvCxnSpPr>
        <p:spPr>
          <a:xfrm flipV="1">
            <a:off x="7753138" y="2747713"/>
            <a:ext cx="1052811" cy="1033384"/>
          </a:xfrm>
          <a:prstGeom prst="bentConnector3">
            <a:avLst/>
          </a:prstGeom>
          <a:ln w="19050">
            <a:solidFill>
              <a:schemeClr val="accent2"/>
            </a:solidFill>
            <a:prstDash val="sysDash"/>
            <a:miter lim="800000"/>
            <a:headEnd type="oval"/>
            <a:tailEnd type="oval"/>
          </a:ln>
        </p:spPr>
        <p:style>
          <a:lnRef idx="1">
            <a:schemeClr val="accent1"/>
          </a:lnRef>
          <a:fillRef idx="0">
            <a:schemeClr val="accent1"/>
          </a:fillRef>
          <a:effectRef idx="0">
            <a:schemeClr val="accent1"/>
          </a:effectRef>
          <a:fontRef idx="minor">
            <a:schemeClr val="tx1"/>
          </a:fontRef>
        </p:style>
      </p:cxnSp>
      <p:cxnSp>
        <p:nvCxnSpPr>
          <p:cNvPr id="47" name="Elbow Connector 46">
            <a:extLst>
              <a:ext uri="{FF2B5EF4-FFF2-40B4-BE49-F238E27FC236}">
                <a16:creationId xmlns:a16="http://schemas.microsoft.com/office/drawing/2014/main" id="{7831E330-0B84-6047-BDEF-C931D8882B7D}"/>
              </a:ext>
            </a:extLst>
          </p:cNvPr>
          <p:cNvCxnSpPr>
            <a:cxnSpLocks/>
          </p:cNvCxnSpPr>
          <p:nvPr/>
        </p:nvCxnSpPr>
        <p:spPr>
          <a:xfrm flipV="1">
            <a:off x="7753138" y="4708494"/>
            <a:ext cx="1052811" cy="225225"/>
          </a:xfrm>
          <a:prstGeom prst="bentConnector3">
            <a:avLst/>
          </a:prstGeom>
          <a:ln w="19050">
            <a:solidFill>
              <a:schemeClr val="accent2"/>
            </a:solidFill>
            <a:prstDash val="sysDash"/>
            <a:miter lim="800000"/>
            <a:headEnd type="oval"/>
            <a:tailEnd type="oval"/>
          </a:ln>
        </p:spPr>
        <p:style>
          <a:lnRef idx="1">
            <a:schemeClr val="accent1"/>
          </a:lnRef>
          <a:fillRef idx="0">
            <a:schemeClr val="accent1"/>
          </a:fillRef>
          <a:effectRef idx="0">
            <a:schemeClr val="accent1"/>
          </a:effectRef>
          <a:fontRef idx="minor">
            <a:schemeClr val="tx1"/>
          </a:fontRef>
        </p:style>
      </p:cxnSp>
      <p:cxnSp>
        <p:nvCxnSpPr>
          <p:cNvPr id="48" name="Elbow Connector 47">
            <a:extLst>
              <a:ext uri="{FF2B5EF4-FFF2-40B4-BE49-F238E27FC236}">
                <a16:creationId xmlns:a16="http://schemas.microsoft.com/office/drawing/2014/main" id="{4C74E868-E0C5-5C45-85E5-89E3AC03FCB8}"/>
              </a:ext>
            </a:extLst>
          </p:cNvPr>
          <p:cNvCxnSpPr>
            <a:cxnSpLocks/>
          </p:cNvCxnSpPr>
          <p:nvPr/>
        </p:nvCxnSpPr>
        <p:spPr>
          <a:xfrm rot="10800000" flipV="1">
            <a:off x="3380062" y="4136828"/>
            <a:ext cx="1331474" cy="796888"/>
          </a:xfrm>
          <a:prstGeom prst="bentConnector3">
            <a:avLst/>
          </a:prstGeom>
          <a:ln w="19050">
            <a:solidFill>
              <a:schemeClr val="accent2"/>
            </a:solidFill>
            <a:prstDash val="sysDash"/>
            <a:miter lim="800000"/>
            <a:headEnd type="oval"/>
            <a:tailEnd type="oval"/>
          </a:ln>
        </p:spPr>
        <p:style>
          <a:lnRef idx="1">
            <a:schemeClr val="accent1"/>
          </a:lnRef>
          <a:fillRef idx="0">
            <a:schemeClr val="accent1"/>
          </a:fillRef>
          <a:effectRef idx="0">
            <a:schemeClr val="accent1"/>
          </a:effectRef>
          <a:fontRef idx="minor">
            <a:schemeClr val="tx1"/>
          </a:fontRef>
        </p:style>
      </p:cxnSp>
      <p:pic>
        <p:nvPicPr>
          <p:cNvPr id="49" name="Graphic 48">
            <a:extLst>
              <a:ext uri="{FF2B5EF4-FFF2-40B4-BE49-F238E27FC236}">
                <a16:creationId xmlns:a16="http://schemas.microsoft.com/office/drawing/2014/main" id="{36B5A1A6-100E-5B42-9447-2ECD22663B0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29352" y="2479380"/>
            <a:ext cx="471506" cy="471506"/>
          </a:xfrm>
          <a:prstGeom prst="rect">
            <a:avLst/>
          </a:prstGeom>
        </p:spPr>
      </p:pic>
      <p:pic>
        <p:nvPicPr>
          <p:cNvPr id="50" name="Graphic 49">
            <a:extLst>
              <a:ext uri="{FF2B5EF4-FFF2-40B4-BE49-F238E27FC236}">
                <a16:creationId xmlns:a16="http://schemas.microsoft.com/office/drawing/2014/main" id="{274EDED5-E460-2F41-9F2A-F8CDBA29A92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808461" y="4634126"/>
            <a:ext cx="471506" cy="471506"/>
          </a:xfrm>
          <a:prstGeom prst="rect">
            <a:avLst/>
          </a:prstGeom>
        </p:spPr>
      </p:pic>
      <p:pic>
        <p:nvPicPr>
          <p:cNvPr id="51" name="Graphic 50">
            <a:extLst>
              <a:ext uri="{FF2B5EF4-FFF2-40B4-BE49-F238E27FC236}">
                <a16:creationId xmlns:a16="http://schemas.microsoft.com/office/drawing/2014/main" id="{3F8E8433-8112-B949-8AE2-EE0ADD1343E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875934" y="2458734"/>
            <a:ext cx="471506" cy="471506"/>
          </a:xfrm>
          <a:prstGeom prst="rect">
            <a:avLst/>
          </a:prstGeom>
        </p:spPr>
      </p:pic>
      <p:pic>
        <p:nvPicPr>
          <p:cNvPr id="52" name="Graphic 51">
            <a:extLst>
              <a:ext uri="{FF2B5EF4-FFF2-40B4-BE49-F238E27FC236}">
                <a16:creationId xmlns:a16="http://schemas.microsoft.com/office/drawing/2014/main" id="{8DFB05FA-1932-4747-A36F-928D8BC8A26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946030" y="4716551"/>
            <a:ext cx="408635" cy="408635"/>
          </a:xfrm>
          <a:prstGeom prst="rect">
            <a:avLst/>
          </a:prstGeom>
        </p:spPr>
      </p:pic>
      <p:sp>
        <p:nvSpPr>
          <p:cNvPr id="3" name="TextBox 3"/>
          <p:cNvSpPr txBox="1"/>
          <p:nvPr/>
        </p:nvSpPr>
        <p:spPr>
          <a:xfrm>
            <a:off x="1588" y="0"/>
            <a:ext cx="0" cy="0"/>
          </a:xfrm>
          <a:prstGeom prst="rect">
            <a:avLst/>
          </a:prstGeom>
        </p:spPr>
        <p:txBody>
          <a:bodyPr rtlCol="0" anchor="t">
            <a:noAutofit/>
          </a:bodyPr>
          <a:lstStyle/>
          <a:p>
            <a:pPr defTabSz="514350">
              <a:defRPr/>
            </a:pPr>
            <a:endParaRPr lang="en-US" sz="1100">
              <a:solidFill>
                <a:prstClr val="black"/>
              </a:solidFill>
              <a:latin typeface="Arial" panose="020B0604020202020204"/>
            </a:endParaRPr>
          </a:p>
          <a:p>
            <a:pPr defTabSz="514350"/>
            <a:r>
              <a:rPr lang="en-US" sz="100">
                <a:solidFill>
                  <a:prstClr val="black"/>
                </a:solidFill>
                <a:latin typeface="Arial" panose="020B0604020202020204"/>
              </a:rPr>
              <a:t>ADMASTER-STAMP!MGR0801233017680</a:t>
            </a:r>
          </a:p>
        </p:txBody>
      </p:sp>
      <p:sp>
        <p:nvSpPr>
          <p:cNvPr id="7" name="Rectangle 6">
            <a:extLst>
              <a:ext uri="{FF2B5EF4-FFF2-40B4-BE49-F238E27FC236}">
                <a16:creationId xmlns:a16="http://schemas.microsoft.com/office/drawing/2014/main" id="{6DFC46CC-D566-F599-E2BB-BBF87495CF34}"/>
              </a:ext>
            </a:extLst>
          </p:cNvPr>
          <p:cNvSpPr/>
          <p:nvPr/>
        </p:nvSpPr>
        <p:spPr>
          <a:xfrm>
            <a:off x="1589" y="0"/>
            <a:ext cx="12188825" cy="116259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defTabSz="514350"/>
            <a:endParaRPr lang="en-US" sz="1013" dirty="0" err="1">
              <a:solidFill>
                <a:prstClr val="white"/>
              </a:solidFill>
              <a:latin typeface="Arial" panose="020B0604020202020204"/>
            </a:endParaRPr>
          </a:p>
        </p:txBody>
      </p:sp>
      <p:sp>
        <p:nvSpPr>
          <p:cNvPr id="8" name="Title 1">
            <a:extLst>
              <a:ext uri="{FF2B5EF4-FFF2-40B4-BE49-F238E27FC236}">
                <a16:creationId xmlns:a16="http://schemas.microsoft.com/office/drawing/2014/main" id="{DE8ACBAF-538F-6EEC-9531-B6A90E325F86}"/>
              </a:ext>
            </a:extLst>
          </p:cNvPr>
          <p:cNvSpPr txBox="1">
            <a:spLocks/>
          </p:cNvSpPr>
          <p:nvPr/>
        </p:nvSpPr>
        <p:spPr>
          <a:xfrm>
            <a:off x="419973" y="363228"/>
            <a:ext cx="11109752" cy="715964"/>
          </a:xfrm>
          <a:prstGeom prst="rect">
            <a:avLst/>
          </a:prstGeom>
        </p:spPr>
        <p:txBody>
          <a:bodyPr/>
          <a:lstStyle>
            <a:lvl1pPr algn="l" defTabSz="914267" rtl="0" eaLnBrk="1" latinLnBrk="0" hangingPunct="1">
              <a:lnSpc>
                <a:spcPct val="95000"/>
              </a:lnSpc>
              <a:spcBef>
                <a:spcPct val="0"/>
              </a:spcBef>
              <a:buNone/>
              <a:defRPr sz="2400" b="1" kern="1200" baseline="0">
                <a:solidFill>
                  <a:schemeClr val="tx1"/>
                </a:solidFill>
                <a:latin typeface="+mj-lt"/>
                <a:ea typeface="+mj-ea"/>
                <a:cs typeface="+mj-cs"/>
              </a:defRPr>
            </a:lvl1pPr>
          </a:lstStyle>
          <a:p>
            <a:r>
              <a:rPr lang="en-US" sz="3600" dirty="0">
                <a:solidFill>
                  <a:prstClr val="white"/>
                </a:solidFill>
                <a:latin typeface="Manulife JH Sans" panose="020B0503040401060103" pitchFamily="34" charset="77"/>
              </a:rPr>
              <a:t>A retirement plan as unique as you</a:t>
            </a:r>
          </a:p>
        </p:txBody>
      </p:sp>
    </p:spTree>
    <p:extLst>
      <p:ext uri="{BB962C8B-B14F-4D97-AF65-F5344CB8AC3E}">
        <p14:creationId xmlns:p14="http://schemas.microsoft.com/office/powerpoint/2010/main" val="3505827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9EAE72A-E90D-54EF-9DC9-D38D1B2DB450}"/>
              </a:ext>
            </a:extLst>
          </p:cNvPr>
          <p:cNvSpPr/>
          <p:nvPr/>
        </p:nvSpPr>
        <p:spPr>
          <a:xfrm>
            <a:off x="1589" y="1162595"/>
            <a:ext cx="12188825" cy="4771162"/>
          </a:xfrm>
          <a:prstGeom prst="rect">
            <a:avLst/>
          </a:prstGeom>
          <a:solidFill>
            <a:srgbClr val="F2F2F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29" tIns="45707" rIns="182829" bIns="45707" numCol="1" spcCol="0" rtlCol="0" fromWordArt="0" anchor="ctr" anchorCtr="0" forceAA="0" compatLnSpc="1">
            <a:prstTxWarp prst="textNoShape">
              <a:avLst/>
            </a:prstTxWarp>
            <a:noAutofit/>
          </a:bodyPr>
          <a:lstStyle/>
          <a:p>
            <a:pPr defTabSz="514350"/>
            <a:endParaRPr lang="en-US" sz="1799" dirty="0">
              <a:solidFill>
                <a:prstClr val="white"/>
              </a:solidFill>
              <a:latin typeface="Arial" panose="020B0604020202020204"/>
            </a:endParaRPr>
          </a:p>
        </p:txBody>
      </p:sp>
      <p:sp>
        <p:nvSpPr>
          <p:cNvPr id="4" name="Slide Number Placeholder 3">
            <a:extLst>
              <a:ext uri="{FF2B5EF4-FFF2-40B4-BE49-F238E27FC236}">
                <a16:creationId xmlns:a16="http://schemas.microsoft.com/office/drawing/2014/main" id="{4CD1FD35-C3E8-44CF-A9E6-2AAC51AB0CE1}"/>
              </a:ext>
            </a:extLst>
          </p:cNvPr>
          <p:cNvSpPr>
            <a:spLocks noGrp="1"/>
          </p:cNvSpPr>
          <p:nvPr>
            <p:ph type="sldNum" sz="quarter" idx="12"/>
          </p:nvPr>
        </p:nvSpPr>
        <p:spPr/>
        <p:txBody>
          <a:bodyPr anchor="b">
            <a:normAutofit/>
          </a:bodyPr>
          <a:lstStyle/>
          <a:p>
            <a:pPr defTabSz="514350">
              <a:spcAft>
                <a:spcPts val="450"/>
              </a:spcAft>
            </a:pPr>
            <a:fld id="{BB333B34-C87C-402E-ABB0-13B7C9DEBBC4}" type="slidenum">
              <a:rPr lang="en-US">
                <a:solidFill>
                  <a:prstClr val="black"/>
                </a:solidFill>
                <a:latin typeface="Arial" panose="020B0604020202020204"/>
              </a:rPr>
              <a:pPr defTabSz="514350">
                <a:spcAft>
                  <a:spcPts val="450"/>
                </a:spcAft>
              </a:pPr>
              <a:t>14</a:t>
            </a:fld>
            <a:endParaRPr lang="en-US" dirty="0">
              <a:solidFill>
                <a:prstClr val="black"/>
              </a:solidFill>
              <a:latin typeface="Arial" panose="020B0604020202020204"/>
            </a:endParaRPr>
          </a:p>
        </p:txBody>
      </p:sp>
      <p:sp>
        <p:nvSpPr>
          <p:cNvPr id="13" name="Text Placeholder 12">
            <a:extLst>
              <a:ext uri="{FF2B5EF4-FFF2-40B4-BE49-F238E27FC236}">
                <a16:creationId xmlns:a16="http://schemas.microsoft.com/office/drawing/2014/main" id="{90CE61E1-75D0-7957-EB98-EA6D4DBB88F7}"/>
              </a:ext>
            </a:extLst>
          </p:cNvPr>
          <p:cNvSpPr>
            <a:spLocks noGrp="1"/>
          </p:cNvSpPr>
          <p:nvPr>
            <p:ph type="body" sz="quarter" idx="15"/>
          </p:nvPr>
        </p:nvSpPr>
        <p:spPr>
          <a:xfrm>
            <a:off x="833692" y="5059343"/>
            <a:ext cx="5611829" cy="402451"/>
          </a:xfrm>
        </p:spPr>
        <p:txBody>
          <a:bodyPr/>
          <a:lstStyle/>
          <a:p>
            <a:pPr algn="ctr">
              <a:spcBef>
                <a:spcPts val="450"/>
              </a:spcBef>
            </a:pPr>
            <a:r>
              <a:rPr lang="en-US" dirty="0">
                <a:latin typeface="+mn-lt"/>
              </a:rPr>
              <a:t>For illustrative purposes only.</a:t>
            </a:r>
          </a:p>
        </p:txBody>
      </p:sp>
      <p:sp>
        <p:nvSpPr>
          <p:cNvPr id="25" name="Rectangle 24">
            <a:extLst>
              <a:ext uri="{FF2B5EF4-FFF2-40B4-BE49-F238E27FC236}">
                <a16:creationId xmlns:a16="http://schemas.microsoft.com/office/drawing/2014/main" id="{ED94B175-5BFF-214C-9AB8-7BE6678730D9}"/>
              </a:ext>
            </a:extLst>
          </p:cNvPr>
          <p:cNvSpPr/>
          <p:nvPr/>
        </p:nvSpPr>
        <p:spPr>
          <a:xfrm>
            <a:off x="6759921" y="2637129"/>
            <a:ext cx="4226410" cy="2605147"/>
          </a:xfrm>
          <a:prstGeom prst="rect">
            <a:avLst/>
          </a:prstGeom>
          <a:solidFill>
            <a:schemeClr val="bg1"/>
          </a:solidFill>
          <a:ln w="12700">
            <a:solidFill>
              <a:srgbClr val="EDEDED"/>
            </a:solidFill>
          </a:ln>
        </p:spPr>
        <p:style>
          <a:lnRef idx="2">
            <a:schemeClr val="accent1">
              <a:shade val="50000"/>
            </a:schemeClr>
          </a:lnRef>
          <a:fillRef idx="1">
            <a:schemeClr val="accent1"/>
          </a:fillRef>
          <a:effectRef idx="0">
            <a:schemeClr val="accent1"/>
          </a:effectRef>
          <a:fontRef idx="minor">
            <a:schemeClr val="lt1"/>
          </a:fontRef>
        </p:style>
        <p:txBody>
          <a:bodyPr lIns="359900" tIns="287921" rIns="359900" bIns="359900" rtlCol="0" anchor="t"/>
          <a:lstStyle/>
          <a:p>
            <a:pPr defTabSz="514350">
              <a:spcAft>
                <a:spcPts val="800"/>
              </a:spcAft>
            </a:pPr>
            <a:endParaRPr lang="en-US" sz="3999" dirty="0">
              <a:solidFill>
                <a:prstClr val="black"/>
              </a:solidFill>
              <a:latin typeface="Arial" panose="020B0604020202020204"/>
            </a:endParaRPr>
          </a:p>
        </p:txBody>
      </p:sp>
      <p:sp>
        <p:nvSpPr>
          <p:cNvPr id="10" name="TextBox 9">
            <a:extLst>
              <a:ext uri="{FF2B5EF4-FFF2-40B4-BE49-F238E27FC236}">
                <a16:creationId xmlns:a16="http://schemas.microsoft.com/office/drawing/2014/main" id="{3E45DDE0-3E47-458B-9373-51C3FA2C5CCB}"/>
              </a:ext>
            </a:extLst>
          </p:cNvPr>
          <p:cNvSpPr txBox="1"/>
          <p:nvPr/>
        </p:nvSpPr>
        <p:spPr>
          <a:xfrm>
            <a:off x="7188392" y="3814986"/>
            <a:ext cx="3542157" cy="1107483"/>
          </a:xfrm>
          <a:prstGeom prst="rect">
            <a:avLst/>
          </a:prstGeom>
          <a:noFill/>
        </p:spPr>
        <p:txBody>
          <a:bodyPr wrap="square" lIns="0" tIns="0" rIns="0" bIns="0" rtlCol="0">
            <a:spAutoFit/>
          </a:bodyPr>
          <a:lstStyle/>
          <a:p>
            <a:pPr defTabSz="514350">
              <a:spcBef>
                <a:spcPts val="450"/>
              </a:spcBef>
            </a:pPr>
            <a:r>
              <a:rPr lang="en-US" sz="1799" dirty="0">
                <a:solidFill>
                  <a:prstClr val="black"/>
                </a:solidFill>
                <a:latin typeface="Manulife JH Sans" panose="020B0503040401060103" pitchFamily="34" charset="77"/>
              </a:rPr>
              <a:t>Use the </a:t>
            </a:r>
            <a:r>
              <a:rPr lang="en-US" sz="1799" b="1" dirty="0">
                <a:solidFill>
                  <a:prstClr val="black"/>
                </a:solidFill>
                <a:latin typeface="Manulife JH Sans" panose="020B0503040401060103" pitchFamily="34" charset="77"/>
              </a:rPr>
              <a:t>Other income </a:t>
            </a:r>
            <a:r>
              <a:rPr lang="en-US" sz="1799" dirty="0">
                <a:solidFill>
                  <a:prstClr val="black"/>
                </a:solidFill>
                <a:latin typeface="Manulife JH Sans" panose="020B0503040401060103" pitchFamily="34" charset="77"/>
              </a:rPr>
              <a:t>tab to add other accounts and get a more accurate picture of your retirement assets</a:t>
            </a:r>
          </a:p>
        </p:txBody>
      </p:sp>
      <p:grpSp>
        <p:nvGrpSpPr>
          <p:cNvPr id="9" name="Group 8">
            <a:extLst>
              <a:ext uri="{FF2B5EF4-FFF2-40B4-BE49-F238E27FC236}">
                <a16:creationId xmlns:a16="http://schemas.microsoft.com/office/drawing/2014/main" id="{924FACF8-EBDB-CEBE-E4AD-4C707B9D19E6}"/>
              </a:ext>
            </a:extLst>
          </p:cNvPr>
          <p:cNvGrpSpPr/>
          <p:nvPr/>
        </p:nvGrpSpPr>
        <p:grpSpPr>
          <a:xfrm>
            <a:off x="673436" y="2110886"/>
            <a:ext cx="6009262" cy="3240872"/>
            <a:chOff x="311750" y="1152367"/>
            <a:chExt cx="4761931" cy="2568170"/>
          </a:xfrm>
        </p:grpSpPr>
        <p:pic>
          <p:nvPicPr>
            <p:cNvPr id="8" name="Picture 7">
              <a:extLst>
                <a:ext uri="{FF2B5EF4-FFF2-40B4-BE49-F238E27FC236}">
                  <a16:creationId xmlns:a16="http://schemas.microsoft.com/office/drawing/2014/main" id="{7B2014EE-2D86-2E9B-2CD1-F687EA20893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1750" y="1152367"/>
              <a:ext cx="4761931" cy="2568170"/>
            </a:xfrm>
            <a:prstGeom prst="rect">
              <a:avLst/>
            </a:prstGeom>
          </p:spPr>
        </p:pic>
        <p:pic>
          <p:nvPicPr>
            <p:cNvPr id="7" name="Picture 6" descr="A picture containing text, indoor, computer, wall  Description automatically generated">
              <a:extLst>
                <a:ext uri="{FF2B5EF4-FFF2-40B4-BE49-F238E27FC236}">
                  <a16:creationId xmlns:a16="http://schemas.microsoft.com/office/drawing/2014/main" id="{3D829387-0580-42AB-885D-FB9DE0EE0CA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9863" t="3377" r="17370" b="24473"/>
            <a:stretch/>
          </p:blipFill>
          <p:spPr>
            <a:xfrm>
              <a:off x="990629" y="1275784"/>
              <a:ext cx="3394045" cy="2032565"/>
            </a:xfrm>
            <a:prstGeom prst="rect">
              <a:avLst/>
            </a:prstGeom>
          </p:spPr>
        </p:pic>
      </p:grpSp>
      <p:pic>
        <p:nvPicPr>
          <p:cNvPr id="27" name="Picture 26">
            <a:extLst>
              <a:ext uri="{FF2B5EF4-FFF2-40B4-BE49-F238E27FC236}">
                <a16:creationId xmlns:a16="http://schemas.microsoft.com/office/drawing/2014/main" id="{E32EC810-3960-42A2-9EB7-0001BEEE2729}"/>
              </a:ext>
            </a:extLst>
          </p:cNvPr>
          <p:cNvPicPr>
            <a:picLocks noChangeAspect="1"/>
          </p:cNvPicPr>
          <p:nvPr/>
        </p:nvPicPr>
        <p:blipFill rotWithShape="1">
          <a:blip r:embed="rId5">
            <a:extLst>
              <a:ext uri="{28A0092B-C50C-407E-A947-70E740481C1C}">
                <a14:useLocalDpi xmlns:a14="http://schemas.microsoft.com/office/drawing/2010/main" val="0"/>
              </a:ext>
            </a:extLst>
          </a:blip>
          <a:srcRect l="56250" t="3720" r="32372" b="88840"/>
          <a:stretch/>
        </p:blipFill>
        <p:spPr bwMode="auto">
          <a:xfrm>
            <a:off x="7284163" y="2926084"/>
            <a:ext cx="1531290" cy="560754"/>
          </a:xfrm>
          <a:prstGeom prst="rect">
            <a:avLst/>
          </a:prstGeom>
          <a:noFill/>
          <a:ln>
            <a:noFill/>
          </a:ln>
          <a:extLst>
            <a:ext uri="{53640926-AAD7-44D8-BBD7-CCE9431645EC}">
              <a14:shadowObscured xmlns:a14="http://schemas.microsoft.com/office/drawing/2010/main"/>
            </a:ext>
          </a:extLst>
        </p:spPr>
      </p:pic>
      <p:cxnSp>
        <p:nvCxnSpPr>
          <p:cNvPr id="47" name="Elbow Connector 46">
            <a:extLst>
              <a:ext uri="{FF2B5EF4-FFF2-40B4-BE49-F238E27FC236}">
                <a16:creationId xmlns:a16="http://schemas.microsoft.com/office/drawing/2014/main" id="{7831E330-0B84-6047-BDEF-C931D8882B7D}"/>
              </a:ext>
            </a:extLst>
          </p:cNvPr>
          <p:cNvCxnSpPr>
            <a:cxnSpLocks/>
          </p:cNvCxnSpPr>
          <p:nvPr/>
        </p:nvCxnSpPr>
        <p:spPr>
          <a:xfrm>
            <a:off x="5677769" y="2812211"/>
            <a:ext cx="1462152" cy="394250"/>
          </a:xfrm>
          <a:prstGeom prst="bentConnector3">
            <a:avLst>
              <a:gd name="adj1" fmla="val 50000"/>
            </a:avLst>
          </a:prstGeom>
          <a:ln w="19050">
            <a:solidFill>
              <a:schemeClr val="accent2"/>
            </a:solidFill>
            <a:prstDash val="sysDash"/>
            <a:miter lim="800000"/>
            <a:headEnd type="oval"/>
            <a:tailEnd type="oval"/>
          </a:ln>
        </p:spPr>
        <p:style>
          <a:lnRef idx="1">
            <a:schemeClr val="accent1"/>
          </a:lnRef>
          <a:fillRef idx="0">
            <a:schemeClr val="accent1"/>
          </a:fillRef>
          <a:effectRef idx="0">
            <a:schemeClr val="accent1"/>
          </a:effectRef>
          <a:fontRef idx="minor">
            <a:schemeClr val="tx1"/>
          </a:fontRef>
        </p:style>
      </p:cxnSp>
      <p:sp>
        <p:nvSpPr>
          <p:cNvPr id="2" name="TextBox 2"/>
          <p:cNvSpPr txBox="1"/>
          <p:nvPr/>
        </p:nvSpPr>
        <p:spPr>
          <a:xfrm>
            <a:off x="1588" y="0"/>
            <a:ext cx="0" cy="0"/>
          </a:xfrm>
          <a:prstGeom prst="rect">
            <a:avLst/>
          </a:prstGeom>
        </p:spPr>
        <p:txBody>
          <a:bodyPr rtlCol="0" anchor="t">
            <a:noAutofit/>
          </a:bodyPr>
          <a:lstStyle/>
          <a:p>
            <a:pPr defTabSz="514350">
              <a:defRPr/>
            </a:pPr>
            <a:endParaRPr lang="en-US" sz="1100">
              <a:solidFill>
                <a:prstClr val="black"/>
              </a:solidFill>
              <a:latin typeface="Arial" panose="020B0604020202020204"/>
            </a:endParaRPr>
          </a:p>
          <a:p>
            <a:pPr defTabSz="514350"/>
            <a:r>
              <a:rPr lang="en-US" sz="100">
                <a:solidFill>
                  <a:prstClr val="black"/>
                </a:solidFill>
                <a:latin typeface="Arial" panose="020B0604020202020204"/>
              </a:rPr>
              <a:t>ADMASTER-STAMP!MGR0801233017680</a:t>
            </a:r>
          </a:p>
        </p:txBody>
      </p:sp>
      <p:sp>
        <p:nvSpPr>
          <p:cNvPr id="19" name="Rectangle 18">
            <a:extLst>
              <a:ext uri="{FF2B5EF4-FFF2-40B4-BE49-F238E27FC236}">
                <a16:creationId xmlns:a16="http://schemas.microsoft.com/office/drawing/2014/main" id="{DF30E13B-18FA-8BC6-360E-32A079739D78}"/>
              </a:ext>
            </a:extLst>
          </p:cNvPr>
          <p:cNvSpPr/>
          <p:nvPr/>
        </p:nvSpPr>
        <p:spPr>
          <a:xfrm>
            <a:off x="1589" y="0"/>
            <a:ext cx="12188825" cy="16453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defTabSz="514350"/>
            <a:endParaRPr lang="en-US" sz="1013" dirty="0" err="1">
              <a:solidFill>
                <a:prstClr val="white"/>
              </a:solidFill>
              <a:latin typeface="Arial" panose="020B0604020202020204"/>
            </a:endParaRPr>
          </a:p>
        </p:txBody>
      </p:sp>
      <p:sp>
        <p:nvSpPr>
          <p:cNvPr id="20" name="Title 1">
            <a:extLst>
              <a:ext uri="{FF2B5EF4-FFF2-40B4-BE49-F238E27FC236}">
                <a16:creationId xmlns:a16="http://schemas.microsoft.com/office/drawing/2014/main" id="{3ECCE419-9E08-5FC3-7BC2-E2FC7377ED6F}"/>
              </a:ext>
            </a:extLst>
          </p:cNvPr>
          <p:cNvSpPr txBox="1">
            <a:spLocks/>
          </p:cNvSpPr>
          <p:nvPr/>
        </p:nvSpPr>
        <p:spPr>
          <a:xfrm>
            <a:off x="342900" y="363228"/>
            <a:ext cx="10223500" cy="715964"/>
          </a:xfrm>
          <a:prstGeom prst="rect">
            <a:avLst/>
          </a:prstGeom>
        </p:spPr>
        <p:txBody>
          <a:bodyPr/>
          <a:lstStyle>
            <a:lvl1pPr algn="l" defTabSz="914267" rtl="0" eaLnBrk="1" latinLnBrk="0" hangingPunct="1">
              <a:lnSpc>
                <a:spcPct val="95000"/>
              </a:lnSpc>
              <a:spcBef>
                <a:spcPct val="0"/>
              </a:spcBef>
              <a:buNone/>
              <a:defRPr sz="2400" b="1" kern="1200" baseline="0">
                <a:solidFill>
                  <a:schemeClr val="tx1"/>
                </a:solidFill>
                <a:latin typeface="+mj-lt"/>
                <a:ea typeface="+mj-ea"/>
                <a:cs typeface="+mj-cs"/>
              </a:defRPr>
            </a:lvl1pPr>
          </a:lstStyle>
          <a:p>
            <a:r>
              <a:rPr lang="en-US" sz="3600" dirty="0">
                <a:solidFill>
                  <a:prstClr val="white"/>
                </a:solidFill>
                <a:latin typeface="Manulife JH Sans" panose="020B0503040401060103" pitchFamily="34" charset="77"/>
                <a:cs typeface="Mangal" panose="02040503050203030202" pitchFamily="18" charset="0"/>
              </a:rPr>
              <a:t>Factor in all your potential retirement income sources</a:t>
            </a:r>
          </a:p>
        </p:txBody>
      </p:sp>
    </p:spTree>
    <p:extLst>
      <p:ext uri="{BB962C8B-B14F-4D97-AF65-F5344CB8AC3E}">
        <p14:creationId xmlns:p14="http://schemas.microsoft.com/office/powerpoint/2010/main" val="1742264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1FFAE-715A-F97D-4C39-AE44334DB37A}"/>
              </a:ext>
            </a:extLst>
          </p:cNvPr>
          <p:cNvSpPr>
            <a:spLocks noGrp="1"/>
          </p:cNvSpPr>
          <p:nvPr>
            <p:ph type="title"/>
          </p:nvPr>
        </p:nvSpPr>
        <p:spPr/>
        <p:txBody>
          <a:bodyPr/>
          <a:lstStyle/>
          <a:p>
            <a:r>
              <a:rPr lang="en-US" dirty="0">
                <a:latin typeface="Manulife JH Sans" panose="020B0503040401060103" pitchFamily="34" charset="77"/>
              </a:rPr>
              <a:t>Stay the course</a:t>
            </a:r>
          </a:p>
        </p:txBody>
      </p:sp>
      <p:sp>
        <p:nvSpPr>
          <p:cNvPr id="3" name="Slide Number Placeholder 2">
            <a:extLst>
              <a:ext uri="{FF2B5EF4-FFF2-40B4-BE49-F238E27FC236}">
                <a16:creationId xmlns:a16="http://schemas.microsoft.com/office/drawing/2014/main" id="{A0269D70-27F2-6C46-DB43-32D8EE3AC579}"/>
              </a:ext>
            </a:extLst>
          </p:cNvPr>
          <p:cNvSpPr>
            <a:spLocks noGrp="1"/>
          </p:cNvSpPr>
          <p:nvPr>
            <p:ph type="sldNum" sz="quarter" idx="12"/>
          </p:nvPr>
        </p:nvSpPr>
        <p:spPr/>
        <p:txBody>
          <a:bodyPr/>
          <a:lstStyle/>
          <a:p>
            <a:fld id="{BB333B34-C87C-402E-ABB0-13B7C9DEBBC4}" type="slidenum">
              <a:rPr lang="en-CA" smtClean="0"/>
              <a:pPr/>
              <a:t>15</a:t>
            </a:fld>
            <a:endParaRPr lang="en-CA"/>
          </a:p>
        </p:txBody>
      </p:sp>
    </p:spTree>
    <p:extLst>
      <p:ext uri="{BB962C8B-B14F-4D97-AF65-F5344CB8AC3E}">
        <p14:creationId xmlns:p14="http://schemas.microsoft.com/office/powerpoint/2010/main" val="2907741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
          <p:cNvSpPr txBox="1"/>
          <p:nvPr/>
        </p:nvSpPr>
        <p:spPr>
          <a:xfrm>
            <a:off x="1588" y="0"/>
            <a:ext cx="0" cy="0"/>
          </a:xfrm>
          <a:prstGeom prst="rect">
            <a:avLst/>
          </a:prstGeom>
        </p:spPr>
        <p:txBody>
          <a:bodyPr rtlCol="0" anchor="t">
            <a:noAutofit/>
          </a:bodyPr>
          <a:lstStyle/>
          <a:p>
            <a:pPr defTabSz="514350">
              <a:defRPr/>
            </a:pPr>
            <a:endParaRPr lang="en-US" sz="1100">
              <a:solidFill>
                <a:prstClr val="black"/>
              </a:solidFill>
              <a:latin typeface="Arial" panose="020B0604020202020204"/>
            </a:endParaRPr>
          </a:p>
          <a:p>
            <a:pPr defTabSz="514350"/>
            <a:r>
              <a:rPr lang="en-US" sz="100">
                <a:solidFill>
                  <a:prstClr val="black"/>
                </a:solidFill>
                <a:latin typeface="Arial" panose="020B0604020202020204"/>
              </a:rPr>
              <a:t>ADMASTER-STAMP!MGR0801233017680</a:t>
            </a:r>
          </a:p>
        </p:txBody>
      </p:sp>
      <p:sp>
        <p:nvSpPr>
          <p:cNvPr id="4" name="Title 1">
            <a:extLst>
              <a:ext uri="{FF2B5EF4-FFF2-40B4-BE49-F238E27FC236}">
                <a16:creationId xmlns:a16="http://schemas.microsoft.com/office/drawing/2014/main" id="{9113381B-5E83-5BF2-7954-9D8F916F6ED7}"/>
              </a:ext>
            </a:extLst>
          </p:cNvPr>
          <p:cNvSpPr txBox="1">
            <a:spLocks/>
          </p:cNvSpPr>
          <p:nvPr/>
        </p:nvSpPr>
        <p:spPr>
          <a:xfrm>
            <a:off x="426453" y="363228"/>
            <a:ext cx="11109752" cy="715964"/>
          </a:xfrm>
          <a:prstGeom prst="rect">
            <a:avLst/>
          </a:prstGeom>
        </p:spPr>
        <p:txBody>
          <a:bodyPr/>
          <a:lstStyle>
            <a:lvl1pPr algn="l" defTabSz="914267" rtl="0" eaLnBrk="1" latinLnBrk="0" hangingPunct="1">
              <a:lnSpc>
                <a:spcPct val="95000"/>
              </a:lnSpc>
              <a:spcBef>
                <a:spcPct val="0"/>
              </a:spcBef>
              <a:buNone/>
              <a:defRPr sz="2400" b="1" kern="1200" baseline="0">
                <a:solidFill>
                  <a:schemeClr val="tx1"/>
                </a:solidFill>
                <a:latin typeface="+mj-lt"/>
                <a:ea typeface="+mj-ea"/>
                <a:cs typeface="+mj-cs"/>
              </a:defRPr>
            </a:lvl1pPr>
          </a:lstStyle>
          <a:p>
            <a:r>
              <a:rPr lang="en-US" sz="3600" dirty="0">
                <a:solidFill>
                  <a:prstClr val="white"/>
                </a:solidFill>
                <a:latin typeface="Manulife JH Sans" panose="020B0503040401060103" pitchFamily="34" charset="77"/>
                <a:cs typeface="Arial" panose="020B0604020202020204" pitchFamily="34" charset="0"/>
              </a:rPr>
              <a:t>What’s a long-term savings plan?</a:t>
            </a:r>
          </a:p>
        </p:txBody>
      </p:sp>
      <p:sp>
        <p:nvSpPr>
          <p:cNvPr id="18" name="Content Placeholder 2">
            <a:extLst>
              <a:ext uri="{FF2B5EF4-FFF2-40B4-BE49-F238E27FC236}">
                <a16:creationId xmlns:a16="http://schemas.microsoft.com/office/drawing/2014/main" id="{6834ACCD-3507-B6E0-BF89-6E95BA68EE7B}"/>
              </a:ext>
            </a:extLst>
          </p:cNvPr>
          <p:cNvSpPr>
            <a:spLocks noGrp="1"/>
          </p:cNvSpPr>
          <p:nvPr>
            <p:ph idx="1"/>
          </p:nvPr>
        </p:nvSpPr>
        <p:spPr>
          <a:xfrm>
            <a:off x="454025" y="1817856"/>
            <a:ext cx="2229550" cy="3511228"/>
          </a:xfrm>
        </p:spPr>
        <p:txBody>
          <a:bodyPr/>
          <a:lstStyle/>
          <a:p>
            <a:pPr marL="0" indent="0">
              <a:buNone/>
            </a:pPr>
            <a:r>
              <a:rPr lang="en-US" sz="2500" b="1" dirty="0">
                <a:latin typeface="Manulife JH Sans" panose="020B0503040401060103" pitchFamily="34" charset="77"/>
              </a:rPr>
              <a:t>How you save and invest changes based on how far away your goals are </a:t>
            </a:r>
          </a:p>
        </p:txBody>
      </p:sp>
      <p:graphicFrame>
        <p:nvGraphicFramePr>
          <p:cNvPr id="19" name="Table 19">
            <a:extLst>
              <a:ext uri="{FF2B5EF4-FFF2-40B4-BE49-F238E27FC236}">
                <a16:creationId xmlns:a16="http://schemas.microsoft.com/office/drawing/2014/main" id="{E7E31173-DF4F-5823-4503-EE398E87BA10}"/>
              </a:ext>
            </a:extLst>
          </p:cNvPr>
          <p:cNvGraphicFramePr>
            <a:graphicFrameLocks noGrp="1"/>
          </p:cNvGraphicFramePr>
          <p:nvPr>
            <p:extLst>
              <p:ext uri="{D42A27DB-BD31-4B8C-83A1-F6EECF244321}">
                <p14:modId xmlns:p14="http://schemas.microsoft.com/office/powerpoint/2010/main" val="398884608"/>
              </p:ext>
            </p:extLst>
          </p:nvPr>
        </p:nvGraphicFramePr>
        <p:xfrm>
          <a:off x="3275730" y="1817856"/>
          <a:ext cx="8311278" cy="4159980"/>
        </p:xfrm>
        <a:graphic>
          <a:graphicData uri="http://schemas.openxmlformats.org/drawingml/2006/table">
            <a:tbl>
              <a:tblPr firstRow="1" bandRow="1">
                <a:tableStyleId>{5940675A-B579-460E-94D1-54222C63F5DA}</a:tableStyleId>
              </a:tblPr>
              <a:tblGrid>
                <a:gridCol w="2770426">
                  <a:extLst>
                    <a:ext uri="{9D8B030D-6E8A-4147-A177-3AD203B41FA5}">
                      <a16:colId xmlns:a16="http://schemas.microsoft.com/office/drawing/2014/main" val="1751436470"/>
                    </a:ext>
                  </a:extLst>
                </a:gridCol>
                <a:gridCol w="2770426">
                  <a:extLst>
                    <a:ext uri="{9D8B030D-6E8A-4147-A177-3AD203B41FA5}">
                      <a16:colId xmlns:a16="http://schemas.microsoft.com/office/drawing/2014/main" val="3480821488"/>
                    </a:ext>
                  </a:extLst>
                </a:gridCol>
                <a:gridCol w="2770426">
                  <a:extLst>
                    <a:ext uri="{9D8B030D-6E8A-4147-A177-3AD203B41FA5}">
                      <a16:colId xmlns:a16="http://schemas.microsoft.com/office/drawing/2014/main" val="2897736156"/>
                    </a:ext>
                  </a:extLst>
                </a:gridCol>
              </a:tblGrid>
              <a:tr h="1039995">
                <a:tc>
                  <a:txBody>
                    <a:bodyPr/>
                    <a:lstStyle/>
                    <a:p>
                      <a:r>
                        <a:rPr lang="en-US" sz="1500" b="1" i="0" dirty="0">
                          <a:latin typeface="Manulife JH Sans" panose="020B0503040401060103" pitchFamily="34" charset="77"/>
                          <a:cs typeface="Arial" panose="020B0604020202020204" pitchFamily="34" charset="0"/>
                        </a:rPr>
                        <a:t>         Time horizon</a:t>
                      </a: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500" b="1" i="0" dirty="0">
                          <a:solidFill>
                            <a:schemeClr val="bg1"/>
                          </a:solidFill>
                          <a:latin typeface="Manulife JH Sans" panose="020B0503040401060103" pitchFamily="34" charset="77"/>
                          <a:cs typeface="Arial" panose="020B0604020202020204" pitchFamily="34" charset="0"/>
                        </a:rPr>
                        <a:t>Less than </a:t>
                      </a:r>
                      <a:br>
                        <a:rPr lang="en-US" sz="1500" b="1" i="0" dirty="0">
                          <a:solidFill>
                            <a:schemeClr val="bg1"/>
                          </a:solidFill>
                          <a:latin typeface="Manulife JH Sans" panose="020B0503040401060103" pitchFamily="34" charset="77"/>
                          <a:cs typeface="Arial" panose="020B0604020202020204" pitchFamily="34" charset="0"/>
                        </a:rPr>
                      </a:br>
                      <a:r>
                        <a:rPr lang="en-US" sz="1500" b="1" i="0" dirty="0">
                          <a:solidFill>
                            <a:schemeClr val="bg1"/>
                          </a:solidFill>
                          <a:latin typeface="Manulife JH Sans" panose="020B0503040401060103" pitchFamily="34" charset="77"/>
                          <a:cs typeface="Arial" panose="020B0604020202020204" pitchFamily="34" charset="0"/>
                        </a:rPr>
                        <a:t>5 years away</a:t>
                      </a: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r>
                        <a:rPr lang="en-US" sz="1500" b="1" i="0" dirty="0">
                          <a:solidFill>
                            <a:schemeClr val="bg1"/>
                          </a:solidFill>
                          <a:latin typeface="Manulife JH Sans" panose="020B0503040401060103" pitchFamily="34" charset="77"/>
                          <a:cs typeface="Arial" panose="020B0604020202020204" pitchFamily="34" charset="0"/>
                        </a:rPr>
                        <a:t>More than </a:t>
                      </a:r>
                      <a:br>
                        <a:rPr lang="en-US" sz="1500" b="1" i="0" dirty="0">
                          <a:solidFill>
                            <a:schemeClr val="bg1"/>
                          </a:solidFill>
                          <a:latin typeface="Manulife JH Sans" panose="020B0503040401060103" pitchFamily="34" charset="77"/>
                          <a:cs typeface="Arial" panose="020B0604020202020204" pitchFamily="34" charset="0"/>
                        </a:rPr>
                      </a:br>
                      <a:r>
                        <a:rPr lang="en-US" sz="1500" b="1" i="0" dirty="0">
                          <a:solidFill>
                            <a:schemeClr val="bg1"/>
                          </a:solidFill>
                          <a:latin typeface="Manulife JH Sans" panose="020B0503040401060103" pitchFamily="34" charset="77"/>
                          <a:cs typeface="Arial" panose="020B0604020202020204" pitchFamily="34" charset="0"/>
                        </a:rPr>
                        <a:t>5 years away</a:t>
                      </a: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913259721"/>
                  </a:ext>
                </a:extLst>
              </a:tr>
              <a:tr h="1039995">
                <a:tc>
                  <a:txBody>
                    <a:bodyPr/>
                    <a:lstStyle/>
                    <a:p>
                      <a:r>
                        <a:rPr lang="en-US" sz="1500" b="1" i="0" dirty="0">
                          <a:latin typeface="Manulife JH Sans" panose="020B0503040401060103" pitchFamily="34" charset="77"/>
                          <a:cs typeface="Arial" panose="020B0604020202020204" pitchFamily="34" charset="0"/>
                        </a:rPr>
                        <a:t>          Goal</a:t>
                      </a:r>
                    </a:p>
                  </a:txBody>
                  <a:tcPr anchor="ctr">
                    <a:lnL w="12700" cmpd="sng">
                      <a:noFill/>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500" b="1" i="0" dirty="0">
                          <a:solidFill>
                            <a:schemeClr val="bg1"/>
                          </a:solidFill>
                          <a:latin typeface="Manulife JH Sans" panose="020B0503040401060103" pitchFamily="34" charset="77"/>
                          <a:cs typeface="Arial" panose="020B0604020202020204" pitchFamily="34" charset="0"/>
                        </a:rPr>
                        <a:t>Short-term goals</a:t>
                      </a:r>
                    </a:p>
                  </a:txBody>
                  <a:tcPr anchor="ctr">
                    <a:lnL w="6350" cap="flat" cmpd="sng" algn="ctr">
                      <a:noFill/>
                      <a:prstDash val="solid"/>
                      <a:round/>
                      <a:headEnd type="none" w="med" len="med"/>
                      <a:tailEnd type="none" w="med" len="med"/>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r>
                        <a:rPr lang="en-US" sz="1500" b="1" i="0" dirty="0">
                          <a:solidFill>
                            <a:schemeClr val="bg1"/>
                          </a:solidFill>
                          <a:latin typeface="Manulife JH Sans" panose="020B0503040401060103" pitchFamily="34" charset="77"/>
                          <a:cs typeface="Arial" panose="020B0604020202020204" pitchFamily="34" charset="0"/>
                        </a:rPr>
                        <a:t>Long-term goals</a:t>
                      </a:r>
                    </a:p>
                  </a:txBody>
                  <a:tcPr anchor="ctr">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2721791852"/>
                  </a:ext>
                </a:extLst>
              </a:tr>
              <a:tr h="1039995">
                <a:tc>
                  <a:txBody>
                    <a:bodyPr/>
                    <a:lstStyle/>
                    <a:p>
                      <a:r>
                        <a:rPr lang="en-US" sz="1500" b="1" i="0" dirty="0">
                          <a:latin typeface="Manulife JH Sans" panose="020B0503040401060103" pitchFamily="34" charset="77"/>
                          <a:cs typeface="Arial" panose="020B0604020202020204" pitchFamily="34" charset="0"/>
                        </a:rPr>
                        <a:t>          Example</a:t>
                      </a: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500" b="1" i="0" dirty="0">
                          <a:solidFill>
                            <a:schemeClr val="bg1"/>
                          </a:solidFill>
                          <a:latin typeface="Manulife JH Sans" panose="020B0503040401060103" pitchFamily="34" charset="77"/>
                          <a:cs typeface="Arial" panose="020B0604020202020204" pitchFamily="34" charset="0"/>
                        </a:rPr>
                        <a:t>Car, big vacation</a:t>
                      </a:r>
                    </a:p>
                  </a:txBody>
                  <a:tcPr anchor="ctr">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r>
                        <a:rPr lang="en-US" sz="1500" b="1" i="0" dirty="0">
                          <a:solidFill>
                            <a:schemeClr val="bg1"/>
                          </a:solidFill>
                          <a:latin typeface="Manulife JH Sans" panose="020B0503040401060103" pitchFamily="34" charset="77"/>
                          <a:cs typeface="Arial" panose="020B0604020202020204" pitchFamily="34" charset="0"/>
                        </a:rPr>
                        <a:t>Down payment for a house, for retirement</a:t>
                      </a:r>
                    </a:p>
                  </a:txBody>
                  <a:tcPr anchor="ctr">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2341758135"/>
                  </a:ext>
                </a:extLst>
              </a:tr>
              <a:tr h="1039995">
                <a:tc>
                  <a:txBody>
                    <a:bodyPr/>
                    <a:lstStyle/>
                    <a:p>
                      <a:r>
                        <a:rPr lang="en-US" sz="1500" b="1" i="0" dirty="0">
                          <a:latin typeface="Manulife JH Sans" panose="020B0503040401060103" pitchFamily="34" charset="77"/>
                          <a:cs typeface="Arial" panose="020B0604020202020204" pitchFamily="34" charset="0"/>
                        </a:rPr>
                        <a:t>          Investment strategy</a:t>
                      </a: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500" b="1" i="0" dirty="0">
                          <a:solidFill>
                            <a:schemeClr val="bg1"/>
                          </a:solidFill>
                          <a:latin typeface="Manulife JH Sans" panose="020B0503040401060103" pitchFamily="34" charset="77"/>
                          <a:cs typeface="Arial" panose="020B0604020202020204" pitchFamily="34" charset="0"/>
                        </a:rPr>
                        <a:t>Conservative investments to help maintain value</a:t>
                      </a:r>
                    </a:p>
                  </a:txBody>
                  <a:tcPr anchor="ctr">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r>
                        <a:rPr lang="en-US" sz="1500" b="1" i="0" dirty="0">
                          <a:solidFill>
                            <a:schemeClr val="bg1"/>
                          </a:solidFill>
                          <a:latin typeface="Manulife JH Sans" panose="020B0503040401060103" pitchFamily="34" charset="77"/>
                          <a:cs typeface="Arial" panose="020B0604020202020204" pitchFamily="34" charset="0"/>
                        </a:rPr>
                        <a:t>More growth-oriented investments</a:t>
                      </a:r>
                    </a:p>
                  </a:txBody>
                  <a:tcPr anchor="ctr">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691990642"/>
                  </a:ext>
                </a:extLst>
              </a:tr>
            </a:tbl>
          </a:graphicData>
        </a:graphic>
      </p:graphicFrame>
      <p:pic>
        <p:nvPicPr>
          <p:cNvPr id="24" name="Graphic 23">
            <a:extLst>
              <a:ext uri="{FF2B5EF4-FFF2-40B4-BE49-F238E27FC236}">
                <a16:creationId xmlns:a16="http://schemas.microsoft.com/office/drawing/2014/main" id="{D311F81A-BD9C-B0CF-F05F-3C2FF9936B7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212451" y="2044387"/>
            <a:ext cx="612085" cy="612085"/>
          </a:xfrm>
          <a:prstGeom prst="rect">
            <a:avLst/>
          </a:prstGeom>
        </p:spPr>
      </p:pic>
      <p:pic>
        <p:nvPicPr>
          <p:cNvPr id="25" name="Graphic 24">
            <a:extLst>
              <a:ext uri="{FF2B5EF4-FFF2-40B4-BE49-F238E27FC236}">
                <a16:creationId xmlns:a16="http://schemas.microsoft.com/office/drawing/2014/main" id="{FF42E85F-E099-5C08-3374-9B9EC254DB7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85561" y="3089697"/>
            <a:ext cx="571500" cy="571500"/>
          </a:xfrm>
          <a:prstGeom prst="rect">
            <a:avLst/>
          </a:prstGeom>
        </p:spPr>
      </p:pic>
      <p:pic>
        <p:nvPicPr>
          <p:cNvPr id="27" name="Graphic 26">
            <a:extLst>
              <a:ext uri="{FF2B5EF4-FFF2-40B4-BE49-F238E27FC236}">
                <a16:creationId xmlns:a16="http://schemas.microsoft.com/office/drawing/2014/main" id="{3B04730A-19FE-56C4-7139-FDDC6BF49CB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221465" y="4114111"/>
            <a:ext cx="612085" cy="612085"/>
          </a:xfrm>
          <a:prstGeom prst="rect">
            <a:avLst/>
          </a:prstGeom>
        </p:spPr>
      </p:pic>
      <p:pic>
        <p:nvPicPr>
          <p:cNvPr id="29" name="Graphic 28">
            <a:extLst>
              <a:ext uri="{FF2B5EF4-FFF2-40B4-BE49-F238E27FC236}">
                <a16:creationId xmlns:a16="http://schemas.microsoft.com/office/drawing/2014/main" id="{22FD4AF0-94BE-47E8-CEAE-8FB2FEA4274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264308" y="5160115"/>
            <a:ext cx="571500" cy="571500"/>
          </a:xfrm>
          <a:prstGeom prst="rect">
            <a:avLst/>
          </a:prstGeom>
        </p:spPr>
      </p:pic>
    </p:spTree>
    <p:extLst>
      <p:ext uri="{BB962C8B-B14F-4D97-AF65-F5344CB8AC3E}">
        <p14:creationId xmlns:p14="http://schemas.microsoft.com/office/powerpoint/2010/main" val="1280299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0814FB8-1100-05C1-B9B1-4CEBD36A4577}"/>
              </a:ext>
            </a:extLst>
          </p:cNvPr>
          <p:cNvSpPr>
            <a:spLocks noGrp="1"/>
          </p:cNvSpPr>
          <p:nvPr>
            <p:ph type="title"/>
          </p:nvPr>
        </p:nvSpPr>
        <p:spPr>
          <a:xfrm>
            <a:off x="466468" y="463847"/>
            <a:ext cx="2254742" cy="2335558"/>
          </a:xfrm>
        </p:spPr>
        <p:txBody>
          <a:bodyPr/>
          <a:lstStyle/>
          <a:p>
            <a:r>
              <a:rPr lang="en-US" sz="3200" dirty="0">
                <a:latin typeface="Manulife JH Sans" panose="020B0503040401060103" pitchFamily="34" charset="77"/>
              </a:rPr>
              <a:t>Tune out the noise to</a:t>
            </a:r>
            <a:r>
              <a:rPr lang="en-US" sz="3200" b="0" dirty="0">
                <a:latin typeface="Manulife JH Serif Optimized" pitchFamily="2" charset="77"/>
              </a:rPr>
              <a:t> </a:t>
            </a:r>
            <a:r>
              <a:rPr lang="en-US" sz="3200" dirty="0">
                <a:latin typeface="Manulife JH Serif Optimized" pitchFamily="2" charset="77"/>
              </a:rPr>
              <a:t>stay</a:t>
            </a:r>
            <a:r>
              <a:rPr lang="en-US" sz="3200" dirty="0">
                <a:latin typeface="Manulife JH Sans" panose="020B0503040401060103" pitchFamily="34" charset="77"/>
              </a:rPr>
              <a:t> on course </a:t>
            </a:r>
            <a:br>
              <a:rPr lang="en-US" sz="2800" b="0" dirty="0">
                <a:latin typeface="Manulife JH Sans" panose="020B0503040401060103" pitchFamily="34" charset="77"/>
              </a:rPr>
            </a:br>
            <a:br>
              <a:rPr lang="en-US" sz="2800" b="0" dirty="0">
                <a:latin typeface="Manulife JH Sans" panose="020B0503040401060103" pitchFamily="34" charset="77"/>
              </a:rPr>
            </a:br>
            <a:endParaRPr lang="en-US" sz="2800" b="0" dirty="0">
              <a:latin typeface="Manulife JH Sans" panose="020B0503040401060103" pitchFamily="34" charset="77"/>
            </a:endParaRPr>
          </a:p>
        </p:txBody>
      </p:sp>
      <p:sp>
        <p:nvSpPr>
          <p:cNvPr id="4" name="Slide Number Placeholder 3">
            <a:extLst>
              <a:ext uri="{FF2B5EF4-FFF2-40B4-BE49-F238E27FC236}">
                <a16:creationId xmlns:a16="http://schemas.microsoft.com/office/drawing/2014/main" id="{AFF4440E-97BA-9271-E3E6-2A7BD5B02868}"/>
              </a:ext>
            </a:extLst>
          </p:cNvPr>
          <p:cNvSpPr>
            <a:spLocks noGrp="1"/>
          </p:cNvSpPr>
          <p:nvPr>
            <p:ph type="sldNum" sz="quarter" idx="12"/>
          </p:nvPr>
        </p:nvSpPr>
        <p:spPr/>
        <p:txBody>
          <a:bodyPr/>
          <a:lstStyle/>
          <a:p>
            <a:fld id="{BB333B34-C87C-402E-ABB0-13B7C9DEBBC4}" type="slidenum">
              <a:rPr lang="en-PH" smtClean="0"/>
              <a:t>17</a:t>
            </a:fld>
            <a:endParaRPr lang="en-PH"/>
          </a:p>
        </p:txBody>
      </p:sp>
      <p:sp>
        <p:nvSpPr>
          <p:cNvPr id="9" name="TextBox 8">
            <a:extLst>
              <a:ext uri="{FF2B5EF4-FFF2-40B4-BE49-F238E27FC236}">
                <a16:creationId xmlns:a16="http://schemas.microsoft.com/office/drawing/2014/main" id="{2DCAE414-DFFE-3B2A-7B34-07775B41BA30}"/>
              </a:ext>
            </a:extLst>
          </p:cNvPr>
          <p:cNvSpPr txBox="1"/>
          <p:nvPr/>
        </p:nvSpPr>
        <p:spPr>
          <a:xfrm>
            <a:off x="3390900" y="463844"/>
            <a:ext cx="8345370" cy="727059"/>
          </a:xfrm>
          <a:prstGeom prst="rect">
            <a:avLst/>
          </a:prstGeom>
          <a:noFill/>
        </p:spPr>
        <p:txBody>
          <a:bodyPr wrap="square">
            <a:spAutoFit/>
          </a:bodyPr>
          <a:lstStyle/>
          <a:p>
            <a:pPr>
              <a:lnSpc>
                <a:spcPct val="107000"/>
              </a:lnSpc>
              <a:spcAft>
                <a:spcPts val="800"/>
              </a:spcAft>
            </a:pPr>
            <a:r>
              <a:rPr lang="en-US" sz="2000" dirty="0">
                <a:latin typeface="Manulife JH Sans" panose="020B0503040401060103" pitchFamily="34" charset="77"/>
                <a:ea typeface="Calibri" panose="020F0502020204030204" pitchFamily="34" charset="0"/>
                <a:cs typeface="Times New Roman" panose="02020603050405020304" pitchFamily="18" charset="0"/>
              </a:rPr>
              <a:t>Election outcomes may be upsetting—but acting on emotion may have a negative effect on your retirement savings. What can you do?</a:t>
            </a:r>
            <a:endParaRPr lang="en-PH" sz="2000" dirty="0">
              <a:latin typeface="Manulife JH Sans" panose="020B0503040401060103" pitchFamily="34" charset="77"/>
              <a:ea typeface="Calibri" panose="020F0502020204030204" pitchFamily="34" charset="0"/>
              <a:cs typeface="Times New Roman" panose="02020603050405020304" pitchFamily="18" charset="0"/>
            </a:endParaRPr>
          </a:p>
        </p:txBody>
      </p:sp>
      <p:sp>
        <p:nvSpPr>
          <p:cNvPr id="2" name="Rectangle 1">
            <a:extLst>
              <a:ext uri="{FF2B5EF4-FFF2-40B4-BE49-F238E27FC236}">
                <a16:creationId xmlns:a16="http://schemas.microsoft.com/office/drawing/2014/main" id="{5FE9DFA3-7048-0153-2F81-93DE851E276E}"/>
              </a:ext>
            </a:extLst>
          </p:cNvPr>
          <p:cNvSpPr/>
          <p:nvPr/>
        </p:nvSpPr>
        <p:spPr>
          <a:xfrm>
            <a:off x="3860801" y="1775339"/>
            <a:ext cx="2254742" cy="40793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algn="l"/>
            <a:r>
              <a:rPr lang="en-US" sz="2000" dirty="0">
                <a:latin typeface="Manulife JH Sans" panose="020B0503040401060103" pitchFamily="34" charset="77"/>
                <a:ea typeface="Calibri" panose="020F0502020204030204" pitchFamily="34" charset="0"/>
                <a:cs typeface="Times New Roman" panose="02020603050405020304" pitchFamily="18" charset="0"/>
              </a:rPr>
              <a:t>Stay informed—but control your media intake </a:t>
            </a:r>
            <a:endParaRPr lang="en-US" sz="2000" dirty="0">
              <a:latin typeface="Manulife JH Sans" panose="020B0503040401060103" pitchFamily="34" charset="77"/>
            </a:endParaRPr>
          </a:p>
        </p:txBody>
      </p:sp>
      <p:sp>
        <p:nvSpPr>
          <p:cNvPr id="3" name="Rectangle 2">
            <a:extLst>
              <a:ext uri="{FF2B5EF4-FFF2-40B4-BE49-F238E27FC236}">
                <a16:creationId xmlns:a16="http://schemas.microsoft.com/office/drawing/2014/main" id="{D7D18D71-60BA-F66A-AFB9-E7176B13B7EC}"/>
              </a:ext>
            </a:extLst>
          </p:cNvPr>
          <p:cNvSpPr/>
          <p:nvPr/>
        </p:nvSpPr>
        <p:spPr>
          <a:xfrm>
            <a:off x="6320445" y="1775339"/>
            <a:ext cx="2047915" cy="407936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algn="l"/>
            <a:r>
              <a:rPr lang="en-US" sz="2000" dirty="0">
                <a:latin typeface="Manulife JH Sans" panose="020B0503040401060103" pitchFamily="34" charset="77"/>
                <a:ea typeface="Calibri" panose="020F0502020204030204" pitchFamily="34" charset="0"/>
                <a:cs typeface="Times New Roman" panose="02020603050405020304" pitchFamily="18" charset="0"/>
              </a:rPr>
              <a:t>Review your investments thoughtfully </a:t>
            </a:r>
            <a:endParaRPr lang="en-US" sz="2000" dirty="0">
              <a:latin typeface="Manulife JH Sans" panose="020B0503040401060103" pitchFamily="34" charset="77"/>
            </a:endParaRPr>
          </a:p>
        </p:txBody>
      </p:sp>
      <p:sp>
        <p:nvSpPr>
          <p:cNvPr id="5" name="Rectangle 4">
            <a:extLst>
              <a:ext uri="{FF2B5EF4-FFF2-40B4-BE49-F238E27FC236}">
                <a16:creationId xmlns:a16="http://schemas.microsoft.com/office/drawing/2014/main" id="{509FF6D9-87FB-E252-380F-00BDE07BE2A1}"/>
              </a:ext>
            </a:extLst>
          </p:cNvPr>
          <p:cNvSpPr/>
          <p:nvPr/>
        </p:nvSpPr>
        <p:spPr>
          <a:xfrm>
            <a:off x="8592805" y="1775339"/>
            <a:ext cx="2189496" cy="407936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algn="l"/>
            <a:r>
              <a:rPr lang="en-US" sz="2000" dirty="0">
                <a:latin typeface="Manulife JH Sans" panose="020B0503040401060103" pitchFamily="34" charset="77"/>
                <a:ea typeface="Calibri" panose="020F0502020204030204" pitchFamily="34" charset="0"/>
                <a:cs typeface="Times New Roman" panose="02020603050405020304" pitchFamily="18" charset="0"/>
              </a:rPr>
              <a:t>Consult with your financial professional</a:t>
            </a:r>
            <a:r>
              <a:rPr lang="en-PH" sz="2000" dirty="0">
                <a:latin typeface="Manulife JH Sans" panose="020B0503040401060103" pitchFamily="34" charset="77"/>
              </a:rPr>
              <a:t> </a:t>
            </a:r>
            <a:endParaRPr lang="en-US" sz="2000" dirty="0">
              <a:latin typeface="Manulife JH Sans" panose="020B0503040401060103" pitchFamily="34" charset="77"/>
            </a:endParaRPr>
          </a:p>
        </p:txBody>
      </p:sp>
      <p:pic>
        <p:nvPicPr>
          <p:cNvPr id="14" name="Graphic 13">
            <a:extLst>
              <a:ext uri="{FF2B5EF4-FFF2-40B4-BE49-F238E27FC236}">
                <a16:creationId xmlns:a16="http://schemas.microsoft.com/office/drawing/2014/main" id="{7695430C-D4AC-E072-85A9-1AA25374FC6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66468" y="2799404"/>
            <a:ext cx="1259191" cy="1259191"/>
          </a:xfrm>
          <a:prstGeom prst="rect">
            <a:avLst/>
          </a:prstGeom>
        </p:spPr>
      </p:pic>
      <p:pic>
        <p:nvPicPr>
          <p:cNvPr id="15" name="Graphic 14">
            <a:extLst>
              <a:ext uri="{FF2B5EF4-FFF2-40B4-BE49-F238E27FC236}">
                <a16:creationId xmlns:a16="http://schemas.microsoft.com/office/drawing/2014/main" id="{3DC8DA0B-0B60-15C6-8318-39B1D4A5A38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524500" y="4772988"/>
            <a:ext cx="571500" cy="571500"/>
          </a:xfrm>
          <a:prstGeom prst="rect">
            <a:avLst/>
          </a:prstGeom>
        </p:spPr>
      </p:pic>
      <p:pic>
        <p:nvPicPr>
          <p:cNvPr id="16" name="Graphic 15">
            <a:extLst>
              <a:ext uri="{FF2B5EF4-FFF2-40B4-BE49-F238E27FC236}">
                <a16:creationId xmlns:a16="http://schemas.microsoft.com/office/drawing/2014/main" id="{5A12EA3F-AFFA-F346-24B8-AC0C082EF6C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591957" y="4808876"/>
            <a:ext cx="571500" cy="571500"/>
          </a:xfrm>
          <a:prstGeom prst="rect">
            <a:avLst/>
          </a:prstGeom>
        </p:spPr>
      </p:pic>
      <p:pic>
        <p:nvPicPr>
          <p:cNvPr id="17" name="Graphic 16">
            <a:extLst>
              <a:ext uri="{FF2B5EF4-FFF2-40B4-BE49-F238E27FC236}">
                <a16:creationId xmlns:a16="http://schemas.microsoft.com/office/drawing/2014/main" id="{19D97BD6-1D47-0159-3F53-F9604A5A51E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959401" y="4770776"/>
            <a:ext cx="571500" cy="571500"/>
          </a:xfrm>
          <a:prstGeom prst="rect">
            <a:avLst/>
          </a:prstGeom>
        </p:spPr>
      </p:pic>
      <p:sp>
        <p:nvSpPr>
          <p:cNvPr id="7" name="TextBox 7"/>
          <p:cNvSpPr txBox="1"/>
          <p:nvPr/>
        </p:nvSpPr>
        <p:spPr>
          <a:xfrm>
            <a:off x="1524000" y="0"/>
            <a:ext cx="0" cy="0"/>
          </a:xfrm>
          <a:prstGeom prst="rect">
            <a:avLst/>
          </a:prstGeom>
        </p:spPr>
        <p:txBody>
          <a:bodyPr rtlCol="0" anchor="t">
            <a:noAutofit/>
          </a:bodyPr>
          <a:lstStyle/>
          <a:p>
            <a:pPr algn="l">
              <a:defRPr/>
            </a:pPr>
            <a:endParaRPr lang="en-US" sz="1100"/>
          </a:p>
          <a:p>
            <a:r>
              <a:rPr lang="en-US" sz="100"/>
              <a:t>ADMASTER-STAMP!MGR0208232637002</a:t>
            </a:r>
          </a:p>
        </p:txBody>
      </p:sp>
    </p:spTree>
    <p:extLst>
      <p:ext uri="{BB962C8B-B14F-4D97-AF65-F5344CB8AC3E}">
        <p14:creationId xmlns:p14="http://schemas.microsoft.com/office/powerpoint/2010/main" val="2338428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0814FB8-1100-05C1-B9B1-4CEBD36A4577}"/>
              </a:ext>
            </a:extLst>
          </p:cNvPr>
          <p:cNvSpPr>
            <a:spLocks noGrp="1"/>
          </p:cNvSpPr>
          <p:nvPr>
            <p:ph type="title"/>
          </p:nvPr>
        </p:nvSpPr>
        <p:spPr/>
        <p:txBody>
          <a:bodyPr/>
          <a:lstStyle/>
          <a:p>
            <a:r>
              <a:rPr lang="en-US" sz="3200" dirty="0">
                <a:latin typeface="Manulife JH Sans" panose="020B0503040401060103" pitchFamily="34" charset="77"/>
              </a:rPr>
              <a:t>Give your retirement an annual </a:t>
            </a:r>
            <a:r>
              <a:rPr lang="en-US" sz="3200" b="0" dirty="0">
                <a:latin typeface="Manulife JH Serif Optimized" pitchFamily="2" charset="77"/>
              </a:rPr>
              <a:t>checkup</a:t>
            </a:r>
            <a:br>
              <a:rPr lang="en-US" sz="2800" b="0" dirty="0">
                <a:latin typeface="Manulife JH Sans" panose="020B0503040401060103" pitchFamily="34" charset="77"/>
              </a:rPr>
            </a:br>
            <a:br>
              <a:rPr lang="en-US" sz="2800" b="0" dirty="0">
                <a:latin typeface="Manulife JH Sans" panose="020B0503040401060103" pitchFamily="34" charset="77"/>
              </a:rPr>
            </a:br>
            <a:endParaRPr lang="en-US" sz="2800" b="0" dirty="0">
              <a:latin typeface="Manulife JH Sans" panose="020B0503040401060103" pitchFamily="34" charset="77"/>
            </a:endParaRPr>
          </a:p>
        </p:txBody>
      </p:sp>
      <p:sp>
        <p:nvSpPr>
          <p:cNvPr id="4" name="Slide Number Placeholder 3">
            <a:extLst>
              <a:ext uri="{FF2B5EF4-FFF2-40B4-BE49-F238E27FC236}">
                <a16:creationId xmlns:a16="http://schemas.microsoft.com/office/drawing/2014/main" id="{AFF4440E-97BA-9271-E3E6-2A7BD5B02868}"/>
              </a:ext>
            </a:extLst>
          </p:cNvPr>
          <p:cNvSpPr>
            <a:spLocks noGrp="1"/>
          </p:cNvSpPr>
          <p:nvPr>
            <p:ph type="sldNum" sz="quarter" idx="12"/>
          </p:nvPr>
        </p:nvSpPr>
        <p:spPr/>
        <p:txBody>
          <a:bodyPr/>
          <a:lstStyle/>
          <a:p>
            <a:fld id="{BB333B34-C87C-402E-ABB0-13B7C9DEBBC4}" type="slidenum">
              <a:rPr lang="en-PH" smtClean="0"/>
              <a:t>18</a:t>
            </a:fld>
            <a:endParaRPr lang="en-PH"/>
          </a:p>
        </p:txBody>
      </p:sp>
      <p:sp>
        <p:nvSpPr>
          <p:cNvPr id="9" name="TextBox 8">
            <a:extLst>
              <a:ext uri="{FF2B5EF4-FFF2-40B4-BE49-F238E27FC236}">
                <a16:creationId xmlns:a16="http://schemas.microsoft.com/office/drawing/2014/main" id="{2DCAE414-DFFE-3B2A-7B34-07775B41BA30}"/>
              </a:ext>
            </a:extLst>
          </p:cNvPr>
          <p:cNvSpPr txBox="1"/>
          <p:nvPr/>
        </p:nvSpPr>
        <p:spPr>
          <a:xfrm>
            <a:off x="4977974" y="463845"/>
            <a:ext cx="4691103" cy="1063881"/>
          </a:xfrm>
          <a:prstGeom prst="rect">
            <a:avLst/>
          </a:prstGeom>
          <a:noFill/>
        </p:spPr>
        <p:txBody>
          <a:bodyPr wrap="square">
            <a:spAutoFit/>
          </a:bodyPr>
          <a:lstStyle/>
          <a:p>
            <a:pPr>
              <a:lnSpc>
                <a:spcPct val="107000"/>
              </a:lnSpc>
              <a:spcAft>
                <a:spcPts val="800"/>
              </a:spcAft>
            </a:pPr>
            <a:r>
              <a:rPr lang="en-US" sz="2000" dirty="0">
                <a:latin typeface="Manulife JH Sans" panose="020B0503040401060103" pitchFamily="34" charset="77"/>
                <a:ea typeface="Calibri" panose="020F0502020204030204" pitchFamily="34" charset="0"/>
                <a:cs typeface="Times New Roman" panose="02020603050405020304" pitchFamily="18" charset="0"/>
              </a:rPr>
              <a:t>Once a year, reassess the retirement goals you’re aiming for and the progress you’re making</a:t>
            </a:r>
            <a:endParaRPr lang="en-PH" sz="2000" dirty="0">
              <a:latin typeface="Manulife JH Sans" panose="020B0503040401060103" pitchFamily="34" charset="77"/>
              <a:ea typeface="Calibri" panose="020F0502020204030204" pitchFamily="34" charset="0"/>
              <a:cs typeface="Times New Roman" panose="02020603050405020304" pitchFamily="18" charset="0"/>
            </a:endParaRPr>
          </a:p>
        </p:txBody>
      </p:sp>
      <p:sp>
        <p:nvSpPr>
          <p:cNvPr id="55" name="Rectangle 54">
            <a:hlinkClick r:id="rId3" action="ppaction://hlinksldjump"/>
            <a:extLst>
              <a:ext uri="{FF2B5EF4-FFF2-40B4-BE49-F238E27FC236}">
                <a16:creationId xmlns:a16="http://schemas.microsoft.com/office/drawing/2014/main" id="{2C24CC1A-DE50-115A-1DAA-43188E42128D}"/>
              </a:ext>
            </a:extLst>
          </p:cNvPr>
          <p:cNvSpPr/>
          <p:nvPr/>
        </p:nvSpPr>
        <p:spPr>
          <a:xfrm>
            <a:off x="5071151" y="1689521"/>
            <a:ext cx="2374480" cy="149359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algn="l"/>
            <a:r>
              <a:rPr lang="en-US" sz="2000" dirty="0">
                <a:latin typeface="Manulife JH Sans" panose="020B0503040401060103" pitchFamily="34" charset="77"/>
                <a:ea typeface="Calibri" panose="020F0502020204030204" pitchFamily="34" charset="0"/>
                <a:cs typeface="Times New Roman" panose="02020603050405020304" pitchFamily="18" charset="0"/>
              </a:rPr>
              <a:t>Lifestyle goals</a:t>
            </a:r>
            <a:r>
              <a:rPr lang="en-PH" sz="2000" dirty="0">
                <a:latin typeface="Manulife JH Sans" panose="020B0503040401060103" pitchFamily="34" charset="77"/>
              </a:rPr>
              <a:t> </a:t>
            </a:r>
            <a:endParaRPr lang="en-US" sz="2000" dirty="0">
              <a:latin typeface="Manulife JH Sans" panose="020B0503040401060103" pitchFamily="34" charset="77"/>
              <a:ea typeface="Calibri" panose="020F0502020204030204" pitchFamily="34" charset="0"/>
              <a:cs typeface="Times New Roman" panose="02020603050405020304" pitchFamily="18" charset="0"/>
            </a:endParaRPr>
          </a:p>
        </p:txBody>
      </p:sp>
      <p:sp>
        <p:nvSpPr>
          <p:cNvPr id="56" name="Rectangle 55">
            <a:hlinkClick r:id="rId3" action="ppaction://hlinksldjump"/>
            <a:extLst>
              <a:ext uri="{FF2B5EF4-FFF2-40B4-BE49-F238E27FC236}">
                <a16:creationId xmlns:a16="http://schemas.microsoft.com/office/drawing/2014/main" id="{4EE5553A-4C64-5D57-C70D-418945D1549F}"/>
              </a:ext>
            </a:extLst>
          </p:cNvPr>
          <p:cNvSpPr/>
          <p:nvPr/>
        </p:nvSpPr>
        <p:spPr>
          <a:xfrm>
            <a:off x="7682587" y="1689521"/>
            <a:ext cx="2374480" cy="149359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algn="l"/>
            <a:r>
              <a:rPr lang="en-US" sz="2000" dirty="0">
                <a:latin typeface="Manulife JH Sans" panose="020B0503040401060103" pitchFamily="34" charset="77"/>
                <a:ea typeface="Calibri" panose="020F0502020204030204" pitchFamily="34" charset="0"/>
                <a:cs typeface="Times New Roman" panose="02020603050405020304" pitchFamily="18" charset="0"/>
              </a:rPr>
              <a:t>Estate planning</a:t>
            </a:r>
            <a:r>
              <a:rPr lang="en-PH" sz="2000" dirty="0">
                <a:latin typeface="Manulife JH Sans" panose="020B0503040401060103" pitchFamily="34" charset="77"/>
              </a:rPr>
              <a:t> </a:t>
            </a:r>
            <a:endParaRPr lang="en-US" sz="2000" dirty="0">
              <a:latin typeface="Manulife JH Sans" panose="020B0503040401060103" pitchFamily="34" charset="77"/>
            </a:endParaRPr>
          </a:p>
        </p:txBody>
      </p:sp>
      <p:sp>
        <p:nvSpPr>
          <p:cNvPr id="5" name="Rectangle 4">
            <a:hlinkClick r:id="rId3" action="ppaction://hlinksldjump"/>
            <a:extLst>
              <a:ext uri="{FF2B5EF4-FFF2-40B4-BE49-F238E27FC236}">
                <a16:creationId xmlns:a16="http://schemas.microsoft.com/office/drawing/2014/main" id="{90165F46-26F1-43ED-B93B-E5A612F8DF8F}"/>
              </a:ext>
            </a:extLst>
          </p:cNvPr>
          <p:cNvSpPr/>
          <p:nvPr/>
        </p:nvSpPr>
        <p:spPr>
          <a:xfrm>
            <a:off x="5071151" y="3426113"/>
            <a:ext cx="2374480" cy="14935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algn="l"/>
            <a:r>
              <a:rPr lang="en-US" sz="2000" dirty="0">
                <a:latin typeface="Manulife JH Sans" panose="020B0503040401060103" pitchFamily="34" charset="77"/>
                <a:ea typeface="Calibri" panose="020F0502020204030204" pitchFamily="34" charset="0"/>
                <a:cs typeface="Times New Roman" panose="02020603050405020304" pitchFamily="18" charset="0"/>
              </a:rPr>
              <a:t>Retirement plan projections </a:t>
            </a:r>
          </a:p>
        </p:txBody>
      </p:sp>
      <p:sp>
        <p:nvSpPr>
          <p:cNvPr id="7" name="Rectangle 6">
            <a:extLst>
              <a:ext uri="{FF2B5EF4-FFF2-40B4-BE49-F238E27FC236}">
                <a16:creationId xmlns:a16="http://schemas.microsoft.com/office/drawing/2014/main" id="{9E8E7733-9D6E-8047-7F40-B7AD806B6288}"/>
              </a:ext>
            </a:extLst>
          </p:cNvPr>
          <p:cNvSpPr/>
          <p:nvPr/>
        </p:nvSpPr>
        <p:spPr>
          <a:xfrm>
            <a:off x="7682587" y="3426113"/>
            <a:ext cx="2374480" cy="149359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algn="l"/>
            <a:r>
              <a:rPr lang="en-US" sz="2000" dirty="0">
                <a:latin typeface="Manulife JH Sans" panose="020B0503040401060103" pitchFamily="34" charset="77"/>
                <a:ea typeface="Calibri" panose="020F0502020204030204" pitchFamily="34" charset="0"/>
                <a:cs typeface="Times New Roman" panose="02020603050405020304" pitchFamily="18" charset="0"/>
              </a:rPr>
              <a:t>Social </a:t>
            </a:r>
            <a:r>
              <a:rPr lang="en-US" sz="2000" dirty="0">
                <a:solidFill>
                  <a:schemeClr val="bg1"/>
                </a:solidFill>
                <a:latin typeface="Manulife JH Sans" panose="020B0503040401060103" pitchFamily="34" charset="77"/>
                <a:ea typeface="Calibri" panose="020F0502020204030204" pitchFamily="34" charset="0"/>
                <a:cs typeface="Times New Roman" panose="02020603050405020304" pitchFamily="18" charset="0"/>
              </a:rPr>
              <a:t>Security</a:t>
            </a:r>
            <a:r>
              <a:rPr lang="en-US" sz="2000" dirty="0">
                <a:latin typeface="Manulife JH Sans" panose="020B0503040401060103" pitchFamily="34" charset="77"/>
                <a:ea typeface="Calibri" panose="020F0502020204030204" pitchFamily="34" charset="0"/>
                <a:cs typeface="Times New Roman" panose="02020603050405020304" pitchFamily="18" charset="0"/>
              </a:rPr>
              <a:t> </a:t>
            </a:r>
            <a:r>
              <a:rPr lang="en-US" sz="2000" dirty="0">
                <a:solidFill>
                  <a:schemeClr val="bg1"/>
                </a:solidFill>
                <a:latin typeface="Manulife JH Sans" panose="020B0503040401060103" pitchFamily="34" charset="77"/>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projections</a:t>
            </a:r>
            <a:r>
              <a:rPr lang="en-US" sz="2000" dirty="0">
                <a:latin typeface="Manulife JH Sans" panose="020B0503040401060103" pitchFamily="34" charset="77"/>
                <a:ea typeface="Calibri" panose="020F0502020204030204" pitchFamily="34" charset="0"/>
                <a:cs typeface="Times New Roman" panose="02020603050405020304" pitchFamily="18" charset="0"/>
              </a:rPr>
              <a:t> </a:t>
            </a:r>
            <a:endParaRPr lang="en-US" sz="2000" dirty="0">
              <a:latin typeface="Manulife JH Sans" panose="020B0503040401060103" pitchFamily="34" charset="77"/>
            </a:endParaRPr>
          </a:p>
        </p:txBody>
      </p:sp>
      <p:sp>
        <p:nvSpPr>
          <p:cNvPr id="8" name="TextBox 7">
            <a:extLst>
              <a:ext uri="{FF2B5EF4-FFF2-40B4-BE49-F238E27FC236}">
                <a16:creationId xmlns:a16="http://schemas.microsoft.com/office/drawing/2014/main" id="{B6344904-F20B-C47F-0317-5ECA76F9F3FE}"/>
              </a:ext>
            </a:extLst>
          </p:cNvPr>
          <p:cNvSpPr txBox="1"/>
          <p:nvPr/>
        </p:nvSpPr>
        <p:spPr>
          <a:xfrm>
            <a:off x="4977974" y="5051213"/>
            <a:ext cx="4691103" cy="1056315"/>
          </a:xfrm>
          <a:prstGeom prst="rect">
            <a:avLst/>
          </a:prstGeom>
          <a:noFill/>
        </p:spPr>
        <p:txBody>
          <a:bodyPr wrap="square">
            <a:spAutoFit/>
          </a:bodyPr>
          <a:lstStyle/>
          <a:p>
            <a:pPr>
              <a:lnSpc>
                <a:spcPct val="107000"/>
              </a:lnSpc>
              <a:spcAft>
                <a:spcPts val="800"/>
              </a:spcAft>
            </a:pPr>
            <a:r>
              <a:rPr lang="en-US" sz="2000" dirty="0">
                <a:latin typeface="Manulife JH Sans" panose="020B0503040401060103" pitchFamily="34" charset="77"/>
                <a:ea typeface="Calibri" panose="020F0502020204030204" pitchFamily="34" charset="0"/>
                <a:cs typeface="Times New Roman" panose="02020603050405020304" pitchFamily="18" charset="0"/>
              </a:rPr>
              <a:t>If your retirement itinerary changes, you may need to adjust your financial goals and strategy.</a:t>
            </a:r>
          </a:p>
        </p:txBody>
      </p:sp>
      <p:pic>
        <p:nvPicPr>
          <p:cNvPr id="13" name="Graphic 12">
            <a:hlinkClick r:id="rId3" action="ppaction://hlinksldjump"/>
            <a:extLst>
              <a:ext uri="{FF2B5EF4-FFF2-40B4-BE49-F238E27FC236}">
                <a16:creationId xmlns:a16="http://schemas.microsoft.com/office/drawing/2014/main" id="{34B69B3E-8E6B-A502-A9BD-C387785DD23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696303" y="2455046"/>
            <a:ext cx="571500" cy="571500"/>
          </a:xfrm>
          <a:prstGeom prst="rect">
            <a:avLst/>
          </a:prstGeom>
        </p:spPr>
      </p:pic>
      <p:pic>
        <p:nvPicPr>
          <p:cNvPr id="14" name="Graphic 13">
            <a:hlinkClick r:id="rId3" action="ppaction://hlinksldjump"/>
            <a:extLst>
              <a:ext uri="{FF2B5EF4-FFF2-40B4-BE49-F238E27FC236}">
                <a16:creationId xmlns:a16="http://schemas.microsoft.com/office/drawing/2014/main" id="{79E4B026-1C3C-4F98-C90A-00EE8AA453E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312561" y="2424310"/>
            <a:ext cx="571500" cy="571500"/>
          </a:xfrm>
          <a:prstGeom prst="rect">
            <a:avLst/>
          </a:prstGeom>
        </p:spPr>
      </p:pic>
      <p:pic>
        <p:nvPicPr>
          <p:cNvPr id="15" name="Graphic 14">
            <a:hlinkClick r:id="rId3" action="ppaction://hlinksldjump"/>
            <a:extLst>
              <a:ext uri="{FF2B5EF4-FFF2-40B4-BE49-F238E27FC236}">
                <a16:creationId xmlns:a16="http://schemas.microsoft.com/office/drawing/2014/main" id="{A2BA0284-94C7-E512-7A82-030869BA047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320245" y="4195960"/>
            <a:ext cx="571500" cy="571500"/>
          </a:xfrm>
          <a:prstGeom prst="rect">
            <a:avLst/>
          </a:prstGeom>
        </p:spPr>
      </p:pic>
      <p:pic>
        <p:nvPicPr>
          <p:cNvPr id="17" name="Graphic 16">
            <a:hlinkClick r:id="rId3" action="ppaction://hlinksldjump"/>
            <a:extLst>
              <a:ext uri="{FF2B5EF4-FFF2-40B4-BE49-F238E27FC236}">
                <a16:creationId xmlns:a16="http://schemas.microsoft.com/office/drawing/2014/main" id="{95290DA6-40FF-1406-D8A1-33F8762446D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688619" y="4249748"/>
            <a:ext cx="571500" cy="571500"/>
          </a:xfrm>
          <a:prstGeom prst="rect">
            <a:avLst/>
          </a:prstGeom>
        </p:spPr>
      </p:pic>
      <p:sp>
        <p:nvSpPr>
          <p:cNvPr id="2" name="TextBox 2"/>
          <p:cNvSpPr txBox="1"/>
          <p:nvPr/>
        </p:nvSpPr>
        <p:spPr>
          <a:xfrm>
            <a:off x="1524000" y="0"/>
            <a:ext cx="0" cy="0"/>
          </a:xfrm>
          <a:prstGeom prst="rect">
            <a:avLst/>
          </a:prstGeom>
        </p:spPr>
        <p:txBody>
          <a:bodyPr rtlCol="0" anchor="t">
            <a:noAutofit/>
          </a:bodyPr>
          <a:lstStyle/>
          <a:p>
            <a:pPr algn="l">
              <a:defRPr/>
            </a:pPr>
            <a:endParaRPr lang="en-US" sz="1100"/>
          </a:p>
          <a:p>
            <a:r>
              <a:rPr lang="en-US" sz="100"/>
              <a:t>ADMASTER-STAMP!MGR0208232637002</a:t>
            </a:r>
          </a:p>
        </p:txBody>
      </p:sp>
    </p:spTree>
    <p:extLst>
      <p:ext uri="{BB962C8B-B14F-4D97-AF65-F5344CB8AC3E}">
        <p14:creationId xmlns:p14="http://schemas.microsoft.com/office/powerpoint/2010/main" val="1079205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EA513-16E0-FA6C-CA28-2C3741FF42C5}"/>
              </a:ext>
            </a:extLst>
          </p:cNvPr>
          <p:cNvSpPr>
            <a:spLocks noGrp="1"/>
          </p:cNvSpPr>
          <p:nvPr>
            <p:ph type="title"/>
          </p:nvPr>
        </p:nvSpPr>
        <p:spPr/>
        <p:txBody>
          <a:bodyPr>
            <a:normAutofit/>
          </a:bodyPr>
          <a:lstStyle/>
          <a:p>
            <a:r>
              <a:rPr lang="en-US" sz="7200" dirty="0">
                <a:latin typeface="Manulife JH Sans" panose="020B0503040401060103" pitchFamily="34" charset="77"/>
                <a:cs typeface="Arial" panose="020B0604020202020204" pitchFamily="34" charset="0"/>
              </a:rPr>
              <a:t>Steps to take today</a:t>
            </a:r>
          </a:p>
        </p:txBody>
      </p:sp>
      <p:sp>
        <p:nvSpPr>
          <p:cNvPr id="3" name="Slide Number Placeholder 2">
            <a:extLst>
              <a:ext uri="{FF2B5EF4-FFF2-40B4-BE49-F238E27FC236}">
                <a16:creationId xmlns:a16="http://schemas.microsoft.com/office/drawing/2014/main" id="{5C8A59DE-04CB-9564-A02D-A494BF958345}"/>
              </a:ext>
            </a:extLst>
          </p:cNvPr>
          <p:cNvSpPr>
            <a:spLocks noGrp="1"/>
          </p:cNvSpPr>
          <p:nvPr>
            <p:ph type="sldNum" sz="quarter" idx="12"/>
          </p:nvPr>
        </p:nvSpPr>
        <p:spPr/>
        <p:txBody>
          <a:bodyPr/>
          <a:lstStyle/>
          <a:p>
            <a:pPr defTabSz="514350"/>
            <a:endParaRPr lang="en-CA" dirty="0">
              <a:solidFill>
                <a:prstClr val="white"/>
              </a:solidFill>
              <a:latin typeface="Arial" panose="020B0604020202020204"/>
            </a:endParaRPr>
          </a:p>
        </p:txBody>
      </p:sp>
    </p:spTree>
    <p:extLst>
      <p:ext uri="{BB962C8B-B14F-4D97-AF65-F5344CB8AC3E}">
        <p14:creationId xmlns:p14="http://schemas.microsoft.com/office/powerpoint/2010/main" val="846197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a:extLst>
              <a:ext uri="{FF2B5EF4-FFF2-40B4-BE49-F238E27FC236}">
                <a16:creationId xmlns:a16="http://schemas.microsoft.com/office/drawing/2014/main" id="{C067BF0B-E0B2-57D9-3AA5-9CF8958B416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759" t="3755" r="32815" b="301"/>
          <a:stretch/>
        </p:blipFill>
        <p:spPr bwMode="auto">
          <a:xfrm>
            <a:off x="6936613" y="-7400"/>
            <a:ext cx="5257722" cy="68654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0FAB68D-50B1-1D7A-2CBC-BBC4EB0EAD1B}"/>
              </a:ext>
            </a:extLst>
          </p:cNvPr>
          <p:cNvSpPr>
            <a:spLocks noGrp="1"/>
          </p:cNvSpPr>
          <p:nvPr>
            <p:ph type="title"/>
          </p:nvPr>
        </p:nvSpPr>
        <p:spPr>
          <a:xfrm>
            <a:off x="467933" y="472438"/>
            <a:ext cx="5805868" cy="792167"/>
          </a:xfrm>
        </p:spPr>
        <p:txBody>
          <a:bodyPr/>
          <a:lstStyle/>
          <a:p>
            <a:pPr>
              <a:spcBef>
                <a:spcPts val="600"/>
              </a:spcBef>
            </a:pPr>
            <a:r>
              <a:rPr lang="en-US" sz="2800" dirty="0">
                <a:latin typeface="Manulife JH Sans" panose="020B0503040401060103" pitchFamily="34" charset="77"/>
              </a:rPr>
              <a:t>Strategies for tuning out the noise in an election year</a:t>
            </a:r>
            <a:endParaRPr lang="en-US" sz="2800" b="0" dirty="0">
              <a:latin typeface="Manulife JH Sans" panose="020B0503040401060103" pitchFamily="34" charset="77"/>
            </a:endParaRPr>
          </a:p>
        </p:txBody>
      </p:sp>
      <p:grpSp>
        <p:nvGrpSpPr>
          <p:cNvPr id="5" name="Group 4">
            <a:extLst>
              <a:ext uri="{FF2B5EF4-FFF2-40B4-BE49-F238E27FC236}">
                <a16:creationId xmlns:a16="http://schemas.microsoft.com/office/drawing/2014/main" id="{912E7CD0-E23B-9836-34F1-9E91B63C075A}"/>
              </a:ext>
            </a:extLst>
          </p:cNvPr>
          <p:cNvGrpSpPr/>
          <p:nvPr/>
        </p:nvGrpSpPr>
        <p:grpSpPr>
          <a:xfrm>
            <a:off x="488696" y="3325542"/>
            <a:ext cx="5607304" cy="982891"/>
            <a:chOff x="488696" y="3325542"/>
            <a:chExt cx="4787393" cy="982891"/>
          </a:xfrm>
        </p:grpSpPr>
        <p:sp>
          <p:nvSpPr>
            <p:cNvPr id="14" name="Rectangle 13">
              <a:extLst>
                <a:ext uri="{FF2B5EF4-FFF2-40B4-BE49-F238E27FC236}">
                  <a16:creationId xmlns:a16="http://schemas.microsoft.com/office/drawing/2014/main" id="{0F600632-255D-13F1-35E0-786E43DC4F66}"/>
                </a:ext>
              </a:extLst>
            </p:cNvPr>
            <p:cNvSpPr/>
            <p:nvPr/>
          </p:nvSpPr>
          <p:spPr>
            <a:xfrm>
              <a:off x="1503547" y="3325542"/>
              <a:ext cx="3772542" cy="982891"/>
            </a:xfrm>
            <a:prstGeom prst="rect">
              <a:avLst/>
            </a:prstGeom>
            <a:solidFill>
              <a:schemeClr val="bg1">
                <a:lumMod val="95000"/>
              </a:schemeClr>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24000" tIns="34290" rIns="137160" bIns="34290" numCol="1" spcCol="0" rtlCol="0" fromWordArt="0" anchor="ctr" anchorCtr="0" forceAA="0" compatLnSpc="1">
              <a:prstTxWarp prst="textNoShape">
                <a:avLst/>
              </a:prstTxWarp>
              <a:noAutofit/>
            </a:bodyPr>
            <a:lstStyle/>
            <a:p>
              <a:r>
                <a:rPr lang="en-US" sz="2400" dirty="0">
                  <a:solidFill>
                    <a:prstClr val="black"/>
                  </a:solidFill>
                  <a:latin typeface="Manulife JH Sans" panose="020B0503040401060103" pitchFamily="34" charset="77"/>
                  <a:cs typeface="Arial" panose="020B0604020202020204" pitchFamily="34" charset="0"/>
                </a:rPr>
                <a:t>Create a retirement plan</a:t>
              </a:r>
            </a:p>
          </p:txBody>
        </p:sp>
        <p:sp>
          <p:nvSpPr>
            <p:cNvPr id="29" name="Rectangle 28">
              <a:extLst>
                <a:ext uri="{FF2B5EF4-FFF2-40B4-BE49-F238E27FC236}">
                  <a16:creationId xmlns:a16="http://schemas.microsoft.com/office/drawing/2014/main" id="{51C03023-07D3-6345-14F7-ECB8ED7A7A39}"/>
                </a:ext>
              </a:extLst>
            </p:cNvPr>
            <p:cNvSpPr/>
            <p:nvPr/>
          </p:nvSpPr>
          <p:spPr>
            <a:xfrm>
              <a:off x="488696" y="3325542"/>
              <a:ext cx="1014851" cy="982891"/>
            </a:xfrm>
            <a:prstGeom prst="rect">
              <a:avLst/>
            </a:prstGeom>
            <a:solidFill>
              <a:schemeClr val="accent2"/>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34290" rIns="137160" bIns="34290" numCol="1" spcCol="0" rtlCol="0" fromWordArt="0" anchor="ctr" anchorCtr="0" forceAA="0" compatLnSpc="1">
              <a:prstTxWarp prst="textNoShape">
                <a:avLst/>
              </a:prstTxWarp>
              <a:noAutofit/>
            </a:bodyPr>
            <a:lstStyle/>
            <a:p>
              <a:endParaRPr lang="en-US" sz="2400" dirty="0">
                <a:solidFill>
                  <a:prstClr val="black"/>
                </a:solidFill>
                <a:latin typeface="Arial" panose="020B0604020202020204" pitchFamily="34" charset="0"/>
                <a:cs typeface="Arial" panose="020B0604020202020204" pitchFamily="34" charset="0"/>
              </a:endParaRPr>
            </a:p>
          </p:txBody>
        </p:sp>
        <p:pic>
          <p:nvPicPr>
            <p:cNvPr id="32" name="Graphic 31">
              <a:extLst>
                <a:ext uri="{FF2B5EF4-FFF2-40B4-BE49-F238E27FC236}">
                  <a16:creationId xmlns:a16="http://schemas.microsoft.com/office/drawing/2014/main" id="{0B31E5A9-1FBB-630E-7ED0-0D46652639A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53122" y="3475564"/>
              <a:ext cx="630322" cy="690855"/>
            </a:xfrm>
            <a:prstGeom prst="rect">
              <a:avLst/>
            </a:prstGeom>
          </p:spPr>
        </p:pic>
      </p:grpSp>
      <p:grpSp>
        <p:nvGrpSpPr>
          <p:cNvPr id="4" name="Group 3">
            <a:extLst>
              <a:ext uri="{FF2B5EF4-FFF2-40B4-BE49-F238E27FC236}">
                <a16:creationId xmlns:a16="http://schemas.microsoft.com/office/drawing/2014/main" id="{9282038C-6FFA-2691-C2CE-79A6909FF00D}"/>
              </a:ext>
            </a:extLst>
          </p:cNvPr>
          <p:cNvGrpSpPr/>
          <p:nvPr/>
        </p:nvGrpSpPr>
        <p:grpSpPr>
          <a:xfrm>
            <a:off x="488697" y="2012461"/>
            <a:ext cx="5607303" cy="1024342"/>
            <a:chOff x="467994" y="3174049"/>
            <a:chExt cx="5087247" cy="1024342"/>
          </a:xfrm>
        </p:grpSpPr>
        <p:sp>
          <p:nvSpPr>
            <p:cNvPr id="18" name="Rectangle 17">
              <a:extLst>
                <a:ext uri="{FF2B5EF4-FFF2-40B4-BE49-F238E27FC236}">
                  <a16:creationId xmlns:a16="http://schemas.microsoft.com/office/drawing/2014/main" id="{ACF127FD-63B7-F0E4-654B-1CBECF593B96}"/>
                </a:ext>
              </a:extLst>
            </p:cNvPr>
            <p:cNvSpPr/>
            <p:nvPr/>
          </p:nvSpPr>
          <p:spPr>
            <a:xfrm>
              <a:off x="1467603" y="3174049"/>
              <a:ext cx="4087638" cy="1024342"/>
            </a:xfrm>
            <a:prstGeom prst="rect">
              <a:avLst/>
            </a:prstGeom>
            <a:solidFill>
              <a:schemeClr val="bg1">
                <a:lumMod val="95000"/>
              </a:schemeClr>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24000" tIns="34290" rIns="137160" bIns="34290" numCol="1" spcCol="0" rtlCol="0" fromWordArt="0" anchor="ctr" anchorCtr="0" forceAA="0" compatLnSpc="1">
              <a:prstTxWarp prst="textNoShape">
                <a:avLst/>
              </a:prstTxWarp>
              <a:noAutofit/>
            </a:bodyPr>
            <a:lstStyle/>
            <a:p>
              <a:r>
                <a:rPr lang="en-US" sz="2400" dirty="0">
                  <a:solidFill>
                    <a:schemeClr val="tx1"/>
                  </a:solidFill>
                  <a:latin typeface="Manulife JH Sans" panose="020B0503040401060103" pitchFamily="34" charset="77"/>
                </a:rPr>
                <a:t>Understand how the election affects the market</a:t>
              </a:r>
            </a:p>
          </p:txBody>
        </p:sp>
        <p:sp>
          <p:nvSpPr>
            <p:cNvPr id="30" name="Rectangle 29">
              <a:extLst>
                <a:ext uri="{FF2B5EF4-FFF2-40B4-BE49-F238E27FC236}">
                  <a16:creationId xmlns:a16="http://schemas.microsoft.com/office/drawing/2014/main" id="{1E13D214-97B5-14CA-4FEA-215F53048B15}"/>
                </a:ext>
              </a:extLst>
            </p:cNvPr>
            <p:cNvSpPr/>
            <p:nvPr/>
          </p:nvSpPr>
          <p:spPr>
            <a:xfrm>
              <a:off x="467994" y="3174049"/>
              <a:ext cx="1014851" cy="1024342"/>
            </a:xfrm>
            <a:prstGeom prst="rect">
              <a:avLst/>
            </a:prstGeom>
            <a:solidFill>
              <a:schemeClr val="accent1"/>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34290" rIns="137160" bIns="34290" numCol="1" spcCol="0" rtlCol="0" fromWordArt="0" anchor="ctr" anchorCtr="0" forceAA="0" compatLnSpc="1">
              <a:prstTxWarp prst="textNoShape">
                <a:avLst/>
              </a:prstTxWarp>
              <a:noAutofit/>
            </a:bodyPr>
            <a:lstStyle/>
            <a:p>
              <a:endParaRPr lang="en-US" sz="2400" dirty="0">
                <a:solidFill>
                  <a:prstClr val="black"/>
                </a:solidFill>
                <a:latin typeface="Arial" panose="020B0604020202020204"/>
              </a:endParaRPr>
            </a:p>
          </p:txBody>
        </p:sp>
        <p:pic>
          <p:nvPicPr>
            <p:cNvPr id="33" name="Graphic 32">
              <a:extLst>
                <a:ext uri="{FF2B5EF4-FFF2-40B4-BE49-F238E27FC236}">
                  <a16:creationId xmlns:a16="http://schemas.microsoft.com/office/drawing/2014/main" id="{85C994E5-7EEA-E2BC-D295-F0AE7219289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68524" y="3340587"/>
              <a:ext cx="643995" cy="690855"/>
            </a:xfrm>
            <a:prstGeom prst="rect">
              <a:avLst/>
            </a:prstGeom>
          </p:spPr>
        </p:pic>
      </p:grpSp>
      <p:grpSp>
        <p:nvGrpSpPr>
          <p:cNvPr id="35" name="Group 34">
            <a:extLst>
              <a:ext uri="{FF2B5EF4-FFF2-40B4-BE49-F238E27FC236}">
                <a16:creationId xmlns:a16="http://schemas.microsoft.com/office/drawing/2014/main" id="{FA29AE56-9D76-48E7-2E54-4E8F2057A72F}"/>
              </a:ext>
            </a:extLst>
          </p:cNvPr>
          <p:cNvGrpSpPr/>
          <p:nvPr/>
        </p:nvGrpSpPr>
        <p:grpSpPr>
          <a:xfrm>
            <a:off x="461949" y="4545989"/>
            <a:ext cx="5634051" cy="982891"/>
            <a:chOff x="455336" y="4667314"/>
            <a:chExt cx="4229297" cy="867214"/>
          </a:xfrm>
        </p:grpSpPr>
        <p:sp>
          <p:nvSpPr>
            <p:cNvPr id="21" name="Rectangle 20">
              <a:extLst>
                <a:ext uri="{FF2B5EF4-FFF2-40B4-BE49-F238E27FC236}">
                  <a16:creationId xmlns:a16="http://schemas.microsoft.com/office/drawing/2014/main" id="{2402E2E3-882B-AB1D-A1C7-224D8CB0BCE7}"/>
                </a:ext>
              </a:extLst>
            </p:cNvPr>
            <p:cNvSpPr/>
            <p:nvPr/>
          </p:nvSpPr>
          <p:spPr>
            <a:xfrm>
              <a:off x="1351027" y="4667314"/>
              <a:ext cx="3333606" cy="867214"/>
            </a:xfrm>
            <a:prstGeom prst="rect">
              <a:avLst/>
            </a:prstGeom>
            <a:solidFill>
              <a:schemeClr val="bg1">
                <a:lumMod val="95000"/>
              </a:schemeClr>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24000" tIns="34290" rIns="137160" bIns="34290" numCol="1" spcCol="0" rtlCol="0" fromWordArt="0" anchor="ctr" anchorCtr="0" forceAA="0" compatLnSpc="1">
              <a:prstTxWarp prst="textNoShape">
                <a:avLst/>
              </a:prstTxWarp>
              <a:noAutofit/>
            </a:bodyPr>
            <a:lstStyle/>
            <a:p>
              <a:r>
                <a:rPr lang="en-US" sz="2400" dirty="0">
                  <a:solidFill>
                    <a:prstClr val="black"/>
                  </a:solidFill>
                  <a:latin typeface="Manulife JH Sans" panose="020B0503040401060103" pitchFamily="34" charset="77"/>
                  <a:cs typeface="Arial" panose="020B0604020202020204" pitchFamily="34" charset="0"/>
                </a:rPr>
                <a:t>Stay the course</a:t>
              </a:r>
            </a:p>
          </p:txBody>
        </p:sp>
        <p:sp>
          <p:nvSpPr>
            <p:cNvPr id="31" name="Rectangle 30">
              <a:extLst>
                <a:ext uri="{FF2B5EF4-FFF2-40B4-BE49-F238E27FC236}">
                  <a16:creationId xmlns:a16="http://schemas.microsoft.com/office/drawing/2014/main" id="{B9CA3998-3D9D-00A1-DDE2-17ED6328470A}"/>
                </a:ext>
              </a:extLst>
            </p:cNvPr>
            <p:cNvSpPr/>
            <p:nvPr/>
          </p:nvSpPr>
          <p:spPr>
            <a:xfrm>
              <a:off x="455336" y="4667314"/>
              <a:ext cx="896772" cy="867214"/>
            </a:xfrm>
            <a:prstGeom prst="rect">
              <a:avLst/>
            </a:prstGeom>
            <a:solidFill>
              <a:schemeClr val="tx2"/>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34290" rIns="137160" bIns="34290" numCol="1" spcCol="0" rtlCol="0" fromWordArt="0" anchor="ctr" anchorCtr="0" forceAA="0" compatLnSpc="1">
              <a:prstTxWarp prst="textNoShape">
                <a:avLst/>
              </a:prstTxWarp>
              <a:noAutofit/>
            </a:bodyPr>
            <a:lstStyle/>
            <a:p>
              <a:endParaRPr lang="en-US" sz="2400" dirty="0">
                <a:solidFill>
                  <a:prstClr val="black"/>
                </a:solidFill>
                <a:latin typeface="Arial" panose="020B0604020202020204" pitchFamily="34" charset="0"/>
                <a:cs typeface="Arial" panose="020B0604020202020204" pitchFamily="34" charset="0"/>
              </a:endParaRPr>
            </a:p>
          </p:txBody>
        </p:sp>
        <p:pic>
          <p:nvPicPr>
            <p:cNvPr id="34" name="Graphic 33">
              <a:extLst>
                <a:ext uri="{FF2B5EF4-FFF2-40B4-BE49-F238E27FC236}">
                  <a16:creationId xmlns:a16="http://schemas.microsoft.com/office/drawing/2014/main" id="{6EC12FF8-ED65-6C78-0701-955E0794B57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55115" y="4779278"/>
              <a:ext cx="480293" cy="609548"/>
            </a:xfrm>
            <a:prstGeom prst="rect">
              <a:avLst/>
            </a:prstGeom>
          </p:spPr>
        </p:pic>
      </p:grpSp>
      <p:sp>
        <p:nvSpPr>
          <p:cNvPr id="41" name="Slide Number Placeholder 2">
            <a:extLst>
              <a:ext uri="{FF2B5EF4-FFF2-40B4-BE49-F238E27FC236}">
                <a16:creationId xmlns:a16="http://schemas.microsoft.com/office/drawing/2014/main" id="{11598C99-C702-2E95-291D-95DB551F4E4E}"/>
              </a:ext>
            </a:extLst>
          </p:cNvPr>
          <p:cNvSpPr>
            <a:spLocks noGrp="1"/>
          </p:cNvSpPr>
          <p:nvPr>
            <p:ph type="sldNum" sz="quarter" idx="12"/>
          </p:nvPr>
        </p:nvSpPr>
        <p:spPr>
          <a:xfrm>
            <a:off x="11451582" y="6399283"/>
            <a:ext cx="283219" cy="175694"/>
          </a:xfrm>
        </p:spPr>
        <p:txBody>
          <a:bodyPr/>
          <a:lstStyle/>
          <a:p>
            <a:fld id="{BB333B34-C87C-402E-ABB0-13B7C9DEBBC4}" type="slidenum">
              <a:rPr lang="en-CA">
                <a:solidFill>
                  <a:prstClr val="white"/>
                </a:solidFill>
                <a:latin typeface="Arial" panose="020B0604020202020204"/>
              </a:rPr>
              <a:pPr/>
              <a:t>2</a:t>
            </a:fld>
            <a:endParaRPr lang="en-CA">
              <a:solidFill>
                <a:prstClr val="white"/>
              </a:solidFill>
              <a:latin typeface="Arial" panose="020B0604020202020204"/>
            </a:endParaRPr>
          </a:p>
        </p:txBody>
      </p:sp>
    </p:spTree>
    <p:custDataLst>
      <p:tags r:id="rId1"/>
    </p:custDataLst>
    <p:extLst>
      <p:ext uri="{BB962C8B-B14F-4D97-AF65-F5344CB8AC3E}">
        <p14:creationId xmlns:p14="http://schemas.microsoft.com/office/powerpoint/2010/main" val="3753918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
          <p:cNvSpPr txBox="1"/>
          <p:nvPr/>
        </p:nvSpPr>
        <p:spPr>
          <a:xfrm>
            <a:off x="1588" y="0"/>
            <a:ext cx="0" cy="0"/>
          </a:xfrm>
          <a:prstGeom prst="rect">
            <a:avLst/>
          </a:prstGeom>
        </p:spPr>
        <p:txBody>
          <a:bodyPr rtlCol="0" anchor="t">
            <a:noAutofit/>
          </a:bodyPr>
          <a:lstStyle/>
          <a:p>
            <a:pPr defTabSz="514350">
              <a:defRPr/>
            </a:pPr>
            <a:endParaRPr lang="en-US" sz="1100">
              <a:solidFill>
                <a:prstClr val="black"/>
              </a:solidFill>
              <a:latin typeface="Arial" panose="020B0604020202020204"/>
            </a:endParaRPr>
          </a:p>
          <a:p>
            <a:pPr defTabSz="514350"/>
            <a:r>
              <a:rPr lang="en-US" sz="100">
                <a:solidFill>
                  <a:prstClr val="black"/>
                </a:solidFill>
                <a:latin typeface="Arial" panose="020B0604020202020204"/>
              </a:rPr>
              <a:t>ADMASTER-STAMP!MGR0801233017680</a:t>
            </a:r>
          </a:p>
        </p:txBody>
      </p:sp>
      <p:sp>
        <p:nvSpPr>
          <p:cNvPr id="6" name="Title 1">
            <a:extLst>
              <a:ext uri="{FF2B5EF4-FFF2-40B4-BE49-F238E27FC236}">
                <a16:creationId xmlns:a16="http://schemas.microsoft.com/office/drawing/2014/main" id="{95FC4CDD-6F60-7799-D987-8DD159730DB6}"/>
              </a:ext>
            </a:extLst>
          </p:cNvPr>
          <p:cNvSpPr txBox="1">
            <a:spLocks/>
          </p:cNvSpPr>
          <p:nvPr/>
        </p:nvSpPr>
        <p:spPr>
          <a:xfrm>
            <a:off x="375653" y="357455"/>
            <a:ext cx="11109752" cy="715964"/>
          </a:xfrm>
          <a:prstGeom prst="rect">
            <a:avLst/>
          </a:prstGeom>
        </p:spPr>
        <p:txBody>
          <a:bodyPr/>
          <a:lstStyle>
            <a:lvl1pPr algn="l" defTabSz="914267" rtl="0" eaLnBrk="1" latinLnBrk="0" hangingPunct="1">
              <a:lnSpc>
                <a:spcPct val="95000"/>
              </a:lnSpc>
              <a:spcBef>
                <a:spcPct val="0"/>
              </a:spcBef>
              <a:buNone/>
              <a:defRPr sz="2400" b="1" kern="1200" baseline="0">
                <a:solidFill>
                  <a:schemeClr val="tx1"/>
                </a:solidFill>
                <a:latin typeface="+mj-lt"/>
                <a:ea typeface="+mj-ea"/>
                <a:cs typeface="+mj-cs"/>
              </a:defRPr>
            </a:lvl1pPr>
          </a:lstStyle>
          <a:p>
            <a:r>
              <a:rPr lang="en-US" sz="3600" dirty="0">
                <a:solidFill>
                  <a:prstClr val="white"/>
                </a:solidFill>
                <a:latin typeface="Manulife JH Sans" panose="020B0503040401060103" pitchFamily="34" charset="77"/>
                <a:cs typeface="Arial" panose="020B0604020202020204" pitchFamily="34" charset="0"/>
              </a:rPr>
              <a:t>Steps you can take today</a:t>
            </a:r>
          </a:p>
        </p:txBody>
      </p:sp>
      <p:sp>
        <p:nvSpPr>
          <p:cNvPr id="9" name="TextBox 8">
            <a:extLst>
              <a:ext uri="{FF2B5EF4-FFF2-40B4-BE49-F238E27FC236}">
                <a16:creationId xmlns:a16="http://schemas.microsoft.com/office/drawing/2014/main" id="{A8714632-E169-7010-824E-D5C6F2B66DB4}"/>
              </a:ext>
            </a:extLst>
          </p:cNvPr>
          <p:cNvSpPr txBox="1"/>
          <p:nvPr/>
        </p:nvSpPr>
        <p:spPr>
          <a:xfrm>
            <a:off x="1717177" y="1994122"/>
            <a:ext cx="5338354" cy="3539430"/>
          </a:xfrm>
          <a:prstGeom prst="rect">
            <a:avLst/>
          </a:prstGeom>
          <a:noFill/>
        </p:spPr>
        <p:txBody>
          <a:bodyPr wrap="square" lIns="0" tIns="0" rIns="0" bIns="0" rtlCol="0">
            <a:spAutoFit/>
          </a:bodyPr>
          <a:lstStyle/>
          <a:p>
            <a:pPr defTabSz="514350">
              <a:spcAft>
                <a:spcPts val="4800"/>
              </a:spcAft>
            </a:pPr>
            <a:r>
              <a:rPr lang="en-US" sz="2500" b="1" dirty="0">
                <a:solidFill>
                  <a:prstClr val="black"/>
                </a:solidFill>
                <a:latin typeface="Manulife JH Sans" panose="020B0503040401060103" pitchFamily="34" charset="77"/>
                <a:cs typeface="Arial" panose="020B0604020202020204" pitchFamily="34" charset="0"/>
              </a:rPr>
              <a:t>Create a long-term strategy </a:t>
            </a:r>
            <a:br>
              <a:rPr lang="en-US" sz="2500" b="1" dirty="0">
                <a:solidFill>
                  <a:prstClr val="black"/>
                </a:solidFill>
                <a:latin typeface="Manulife JH Sans" panose="020B0503040401060103" pitchFamily="34" charset="77"/>
                <a:cs typeface="Arial" panose="020B0604020202020204" pitchFamily="34" charset="0"/>
              </a:rPr>
            </a:br>
            <a:r>
              <a:rPr lang="en-US" sz="2500" b="1" dirty="0">
                <a:solidFill>
                  <a:prstClr val="black"/>
                </a:solidFill>
                <a:latin typeface="Manulife JH Sans" panose="020B0503040401060103" pitchFamily="34" charset="77"/>
                <a:cs typeface="Arial" panose="020B0604020202020204" pitchFamily="34" charset="0"/>
              </a:rPr>
              <a:t>to build and maintain your savings</a:t>
            </a:r>
          </a:p>
          <a:p>
            <a:pPr defTabSz="514350">
              <a:spcAft>
                <a:spcPts val="4800"/>
              </a:spcAft>
            </a:pPr>
            <a:r>
              <a:rPr lang="en-US" sz="2500" b="1" dirty="0">
                <a:solidFill>
                  <a:prstClr val="black"/>
                </a:solidFill>
                <a:latin typeface="Manulife JH Sans" panose="020B0503040401060103" pitchFamily="34" charset="77"/>
                <a:cs typeface="Arial" panose="020B0604020202020204" pitchFamily="34" charset="0"/>
              </a:rPr>
              <a:t>Get to know what investing looks like in all market conditions</a:t>
            </a:r>
          </a:p>
          <a:p>
            <a:pPr defTabSz="514350">
              <a:spcAft>
                <a:spcPts val="4800"/>
              </a:spcAft>
            </a:pPr>
            <a:r>
              <a:rPr lang="en-US" sz="2500" b="1" dirty="0">
                <a:solidFill>
                  <a:prstClr val="black"/>
                </a:solidFill>
                <a:latin typeface="Manulife JH Sans" panose="020B0503040401060103" pitchFamily="34" charset="77"/>
                <a:cs typeface="Arial" panose="020B0604020202020204" pitchFamily="34" charset="0"/>
              </a:rPr>
              <a:t>Be prepared and stay calm</a:t>
            </a:r>
          </a:p>
        </p:txBody>
      </p:sp>
      <p:pic>
        <p:nvPicPr>
          <p:cNvPr id="10" name="Picture 9">
            <a:extLst>
              <a:ext uri="{FF2B5EF4-FFF2-40B4-BE49-F238E27FC236}">
                <a16:creationId xmlns:a16="http://schemas.microsoft.com/office/drawing/2014/main" id="{A75887E8-A70E-FFB3-4396-07D76C4AABE7}"/>
              </a:ext>
            </a:extLst>
          </p:cNvPr>
          <p:cNvPicPr>
            <a:picLocks noChangeAspect="1"/>
          </p:cNvPicPr>
          <p:nvPr/>
        </p:nvPicPr>
        <p:blipFill>
          <a:blip r:embed="rId3"/>
          <a:stretch>
            <a:fillRect/>
          </a:stretch>
        </p:blipFill>
        <p:spPr>
          <a:xfrm>
            <a:off x="570117" y="1920699"/>
            <a:ext cx="848497" cy="848497"/>
          </a:xfrm>
          <a:prstGeom prst="rect">
            <a:avLst/>
          </a:prstGeom>
          <a:solidFill>
            <a:schemeClr val="bg1"/>
          </a:solidFill>
        </p:spPr>
      </p:pic>
      <p:pic>
        <p:nvPicPr>
          <p:cNvPr id="11" name="Picture 10">
            <a:extLst>
              <a:ext uri="{FF2B5EF4-FFF2-40B4-BE49-F238E27FC236}">
                <a16:creationId xmlns:a16="http://schemas.microsoft.com/office/drawing/2014/main" id="{673EFA30-4333-D880-F994-E672CEC41CBA}"/>
              </a:ext>
            </a:extLst>
          </p:cNvPr>
          <p:cNvPicPr>
            <a:picLocks noChangeAspect="1"/>
          </p:cNvPicPr>
          <p:nvPr/>
        </p:nvPicPr>
        <p:blipFill>
          <a:blip r:embed="rId3"/>
          <a:stretch>
            <a:fillRect/>
          </a:stretch>
        </p:blipFill>
        <p:spPr>
          <a:xfrm>
            <a:off x="570117" y="3477654"/>
            <a:ext cx="848497" cy="848497"/>
          </a:xfrm>
          <a:prstGeom prst="rect">
            <a:avLst/>
          </a:prstGeom>
          <a:solidFill>
            <a:schemeClr val="bg1"/>
          </a:solidFill>
        </p:spPr>
      </p:pic>
      <p:pic>
        <p:nvPicPr>
          <p:cNvPr id="12" name="Picture 11">
            <a:extLst>
              <a:ext uri="{FF2B5EF4-FFF2-40B4-BE49-F238E27FC236}">
                <a16:creationId xmlns:a16="http://schemas.microsoft.com/office/drawing/2014/main" id="{47DFD683-5DF8-9891-672D-A0D1E089D89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789" r="39365"/>
          <a:stretch/>
        </p:blipFill>
        <p:spPr>
          <a:xfrm>
            <a:off x="7679215" y="1168476"/>
            <a:ext cx="4511198" cy="5691051"/>
          </a:xfrm>
          <a:prstGeom prst="rect">
            <a:avLst/>
          </a:prstGeom>
        </p:spPr>
      </p:pic>
      <p:pic>
        <p:nvPicPr>
          <p:cNvPr id="13" name="Picture 12">
            <a:extLst>
              <a:ext uri="{FF2B5EF4-FFF2-40B4-BE49-F238E27FC236}">
                <a16:creationId xmlns:a16="http://schemas.microsoft.com/office/drawing/2014/main" id="{C440A51C-C949-8920-2566-9F4817677464}"/>
              </a:ext>
            </a:extLst>
          </p:cNvPr>
          <p:cNvPicPr>
            <a:picLocks noChangeAspect="1"/>
          </p:cNvPicPr>
          <p:nvPr/>
        </p:nvPicPr>
        <p:blipFill>
          <a:blip r:embed="rId3"/>
          <a:stretch>
            <a:fillRect/>
          </a:stretch>
        </p:blipFill>
        <p:spPr>
          <a:xfrm>
            <a:off x="570117" y="4836198"/>
            <a:ext cx="848497" cy="848497"/>
          </a:xfrm>
          <a:prstGeom prst="rect">
            <a:avLst/>
          </a:prstGeom>
          <a:solidFill>
            <a:schemeClr val="bg1"/>
          </a:solidFill>
        </p:spPr>
      </p:pic>
      <p:pic>
        <p:nvPicPr>
          <p:cNvPr id="15" name="Picture 14">
            <a:extLst>
              <a:ext uri="{FF2B5EF4-FFF2-40B4-BE49-F238E27FC236}">
                <a16:creationId xmlns:a16="http://schemas.microsoft.com/office/drawing/2014/main" id="{00C181BA-51B0-8E26-837F-444F03571AA3}"/>
              </a:ext>
            </a:extLst>
          </p:cNvPr>
          <p:cNvPicPr>
            <a:picLocks noChangeAspect="1"/>
          </p:cNvPicPr>
          <p:nvPr/>
        </p:nvPicPr>
        <p:blipFill rotWithShape="1">
          <a:blip r:embed="rId5">
            <a:extLst>
              <a:ext uri="{28A0092B-C50C-407E-A947-70E740481C1C}">
                <a14:useLocalDpi xmlns:a14="http://schemas.microsoft.com/office/drawing/2010/main" val="0"/>
              </a:ext>
            </a:extLst>
          </a:blip>
          <a:srcRect l="17756" t="10611" r="25974"/>
          <a:stretch/>
        </p:blipFill>
        <p:spPr>
          <a:xfrm>
            <a:off x="7679215" y="1166950"/>
            <a:ext cx="4511198" cy="5691051"/>
          </a:xfrm>
          <a:prstGeom prst="rect">
            <a:avLst/>
          </a:prstGeom>
        </p:spPr>
      </p:pic>
    </p:spTree>
    <p:extLst>
      <p:ext uri="{BB962C8B-B14F-4D97-AF65-F5344CB8AC3E}">
        <p14:creationId xmlns:p14="http://schemas.microsoft.com/office/powerpoint/2010/main" val="3034600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5CBC8FB-B780-B943-9C73-2C746B12AC29}"/>
              </a:ext>
            </a:extLst>
          </p:cNvPr>
          <p:cNvSpPr>
            <a:spLocks noGrp="1"/>
          </p:cNvSpPr>
          <p:nvPr>
            <p:ph idx="1"/>
          </p:nvPr>
        </p:nvSpPr>
        <p:spPr>
          <a:xfrm>
            <a:off x="2129456" y="6348079"/>
            <a:ext cx="9059244" cy="401427"/>
          </a:xfrm>
        </p:spPr>
        <p:txBody>
          <a:bodyPr/>
          <a:lstStyle/>
          <a:p>
            <a:pPr marL="0" indent="0">
              <a:buNone/>
            </a:pPr>
            <a:r>
              <a:rPr lang="en-US" sz="800" dirty="0">
                <a:latin typeface="Manulife JH Sans" panose="020B0503040401060103" pitchFamily="34" charset="77"/>
              </a:rPr>
              <a:t>There is no guarantee that any investment strategy will achieve its objectives. Neither asset allocation nor diversification guarantees a profit or protects against a loss. An asset allocation investment option may not be appropriate for all participants, particularly those interested in directing their own investments.</a:t>
            </a:r>
          </a:p>
        </p:txBody>
      </p:sp>
      <p:sp>
        <p:nvSpPr>
          <p:cNvPr id="4" name="Slide Number Placeholder 3">
            <a:extLst>
              <a:ext uri="{FF2B5EF4-FFF2-40B4-BE49-F238E27FC236}">
                <a16:creationId xmlns:a16="http://schemas.microsoft.com/office/drawing/2014/main" id="{2677806B-049B-FC49-8A58-CC48701CC539}"/>
              </a:ext>
            </a:extLst>
          </p:cNvPr>
          <p:cNvSpPr>
            <a:spLocks noGrp="1"/>
          </p:cNvSpPr>
          <p:nvPr>
            <p:ph type="sldNum" sz="quarter" idx="12"/>
          </p:nvPr>
        </p:nvSpPr>
        <p:spPr/>
        <p:txBody>
          <a:bodyPr/>
          <a:lstStyle/>
          <a:p>
            <a:pPr defTabSz="514350"/>
            <a:fld id="{BB333B34-C87C-402E-ABB0-13B7C9DEBBC4}" type="slidenum">
              <a:rPr lang="en-PH">
                <a:solidFill>
                  <a:prstClr val="black"/>
                </a:solidFill>
                <a:latin typeface="Arial" panose="020B0604020202020204"/>
              </a:rPr>
              <a:pPr defTabSz="514350"/>
              <a:t>21</a:t>
            </a:fld>
            <a:endParaRPr lang="en-PH">
              <a:solidFill>
                <a:prstClr val="black"/>
              </a:solidFill>
              <a:latin typeface="Arial" panose="020B0604020202020204"/>
            </a:endParaRPr>
          </a:p>
        </p:txBody>
      </p:sp>
      <p:grpSp>
        <p:nvGrpSpPr>
          <p:cNvPr id="9" name="Group 8">
            <a:extLst>
              <a:ext uri="{FF2B5EF4-FFF2-40B4-BE49-F238E27FC236}">
                <a16:creationId xmlns:a16="http://schemas.microsoft.com/office/drawing/2014/main" id="{5E129718-4464-9B4E-82C0-97819E046D72}"/>
              </a:ext>
            </a:extLst>
          </p:cNvPr>
          <p:cNvGrpSpPr/>
          <p:nvPr/>
        </p:nvGrpSpPr>
        <p:grpSpPr>
          <a:xfrm>
            <a:off x="4447132" y="1756326"/>
            <a:ext cx="6598050" cy="3751956"/>
            <a:chOff x="4213798" y="1769225"/>
            <a:chExt cx="6296020" cy="3584816"/>
          </a:xfrm>
        </p:grpSpPr>
        <p:grpSp>
          <p:nvGrpSpPr>
            <p:cNvPr id="3" name="Group 2">
              <a:extLst>
                <a:ext uri="{FF2B5EF4-FFF2-40B4-BE49-F238E27FC236}">
                  <a16:creationId xmlns:a16="http://schemas.microsoft.com/office/drawing/2014/main" id="{E76BD12A-4A2D-D44E-9A50-412BB79CCF9D}"/>
                </a:ext>
              </a:extLst>
            </p:cNvPr>
            <p:cNvGrpSpPr/>
            <p:nvPr/>
          </p:nvGrpSpPr>
          <p:grpSpPr>
            <a:xfrm>
              <a:off x="4213798" y="1769225"/>
              <a:ext cx="6296020" cy="3584816"/>
              <a:chOff x="4213798" y="1769225"/>
              <a:chExt cx="6296020" cy="3584816"/>
            </a:xfrm>
          </p:grpSpPr>
          <p:grpSp>
            <p:nvGrpSpPr>
              <p:cNvPr id="8" name="Group 7">
                <a:extLst>
                  <a:ext uri="{FF2B5EF4-FFF2-40B4-BE49-F238E27FC236}">
                    <a16:creationId xmlns:a16="http://schemas.microsoft.com/office/drawing/2014/main" id="{A39B7B3C-0168-584F-8A4F-545C934E1925}"/>
                  </a:ext>
                </a:extLst>
              </p:cNvPr>
              <p:cNvGrpSpPr/>
              <p:nvPr/>
            </p:nvGrpSpPr>
            <p:grpSpPr>
              <a:xfrm>
                <a:off x="4213798" y="1769225"/>
                <a:ext cx="6296020" cy="3584816"/>
                <a:chOff x="4213798" y="1769225"/>
                <a:chExt cx="6296020" cy="3584816"/>
              </a:xfrm>
            </p:grpSpPr>
            <p:pic>
              <p:nvPicPr>
                <p:cNvPr id="27" name="Picture 26">
                  <a:extLst>
                    <a:ext uri="{FF2B5EF4-FFF2-40B4-BE49-F238E27FC236}">
                      <a16:creationId xmlns:a16="http://schemas.microsoft.com/office/drawing/2014/main" id="{9B58CA51-94FF-8D4C-9CC9-023A077BC8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3798" y="1769225"/>
                  <a:ext cx="6296020" cy="3584816"/>
                </a:xfrm>
                <a:prstGeom prst="rect">
                  <a:avLst/>
                </a:prstGeom>
              </p:spPr>
            </p:pic>
            <p:sp>
              <p:nvSpPr>
                <p:cNvPr id="7" name="Rectangle 6">
                  <a:extLst>
                    <a:ext uri="{FF2B5EF4-FFF2-40B4-BE49-F238E27FC236}">
                      <a16:creationId xmlns:a16="http://schemas.microsoft.com/office/drawing/2014/main" id="{B9128D18-3723-F24C-8757-5FE01EE6BC14}"/>
                    </a:ext>
                  </a:extLst>
                </p:cNvPr>
                <p:cNvSpPr/>
                <p:nvPr/>
              </p:nvSpPr>
              <p:spPr>
                <a:xfrm>
                  <a:off x="5097668" y="1965765"/>
                  <a:ext cx="4522581" cy="282063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defTabSz="514350"/>
                  <a:endParaRPr lang="en-US" sz="1013" dirty="0" err="1">
                    <a:solidFill>
                      <a:prstClr val="white"/>
                    </a:solidFill>
                    <a:latin typeface="Arial" panose="020B0604020202020204"/>
                  </a:endParaRPr>
                </a:p>
              </p:txBody>
            </p:sp>
          </p:grpSp>
          <p:pic>
            <p:nvPicPr>
              <p:cNvPr id="10" name="Picture 9">
                <a:extLst>
                  <a:ext uri="{FF2B5EF4-FFF2-40B4-BE49-F238E27FC236}">
                    <a16:creationId xmlns:a16="http://schemas.microsoft.com/office/drawing/2014/main" id="{4A7D6D91-622C-A944-B967-0C2F116ABA4A}"/>
                  </a:ext>
                </a:extLst>
              </p:cNvPr>
              <p:cNvPicPr>
                <a:picLocks noChangeAspect="1"/>
              </p:cNvPicPr>
              <p:nvPr/>
            </p:nvPicPr>
            <p:blipFill rotWithShape="1">
              <a:blip r:embed="rId4"/>
              <a:srcRect l="2683" t="7522" r="50666" b="3944"/>
              <a:stretch/>
            </p:blipFill>
            <p:spPr>
              <a:xfrm>
                <a:off x="5087007" y="1965765"/>
                <a:ext cx="4533242" cy="2419590"/>
              </a:xfrm>
              <a:prstGeom prst="rect">
                <a:avLst/>
              </a:prstGeom>
            </p:spPr>
          </p:pic>
        </p:grpSp>
        <p:sp>
          <p:nvSpPr>
            <p:cNvPr id="6" name="Rectangle 5">
              <a:extLst>
                <a:ext uri="{FF2B5EF4-FFF2-40B4-BE49-F238E27FC236}">
                  <a16:creationId xmlns:a16="http://schemas.microsoft.com/office/drawing/2014/main" id="{651706AF-2305-AA4A-B831-B1EBC003EDEF}"/>
                </a:ext>
              </a:extLst>
            </p:cNvPr>
            <p:cNvSpPr/>
            <p:nvPr/>
          </p:nvSpPr>
          <p:spPr>
            <a:xfrm>
              <a:off x="5097668" y="4385355"/>
              <a:ext cx="4324124" cy="401046"/>
            </a:xfrm>
            <a:prstGeom prst="rect">
              <a:avLst/>
            </a:prstGeom>
            <a:solidFill>
              <a:srgbClr val="272A3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defTabSz="514350"/>
              <a:endParaRPr lang="en-US" sz="1013" dirty="0" err="1">
                <a:solidFill>
                  <a:prstClr val="white"/>
                </a:solidFill>
                <a:latin typeface="Arial" panose="020B0604020202020204"/>
              </a:endParaRPr>
            </a:p>
          </p:txBody>
        </p:sp>
      </p:grpSp>
      <p:pic>
        <p:nvPicPr>
          <p:cNvPr id="15" name="Picture 14">
            <a:extLst>
              <a:ext uri="{FF2B5EF4-FFF2-40B4-BE49-F238E27FC236}">
                <a16:creationId xmlns:a16="http://schemas.microsoft.com/office/drawing/2014/main" id="{389B100D-34BF-444C-ADB4-3911F4BDA75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9785685" y="3028908"/>
            <a:ext cx="1242352" cy="2479374"/>
          </a:xfrm>
          <a:prstGeom prst="rect">
            <a:avLst/>
          </a:prstGeom>
        </p:spPr>
      </p:pic>
      <p:sp>
        <p:nvSpPr>
          <p:cNvPr id="5" name="TextBox 5"/>
          <p:cNvSpPr txBox="1"/>
          <p:nvPr/>
        </p:nvSpPr>
        <p:spPr>
          <a:xfrm>
            <a:off x="1588" y="0"/>
            <a:ext cx="0" cy="0"/>
          </a:xfrm>
          <a:prstGeom prst="rect">
            <a:avLst/>
          </a:prstGeom>
        </p:spPr>
        <p:txBody>
          <a:bodyPr rtlCol="0" anchor="t">
            <a:noAutofit/>
          </a:bodyPr>
          <a:lstStyle/>
          <a:p>
            <a:pPr defTabSz="514350">
              <a:defRPr/>
            </a:pPr>
            <a:endParaRPr lang="en-US" sz="1100">
              <a:solidFill>
                <a:prstClr val="black"/>
              </a:solidFill>
              <a:latin typeface="Arial" panose="020B0604020202020204"/>
            </a:endParaRPr>
          </a:p>
          <a:p>
            <a:pPr defTabSz="514350"/>
            <a:r>
              <a:rPr lang="en-US" sz="100">
                <a:solidFill>
                  <a:prstClr val="black"/>
                </a:solidFill>
                <a:latin typeface="Arial" panose="020B0604020202020204"/>
              </a:rPr>
              <a:t>ADMASTER-STAMP!GA0802232978353</a:t>
            </a:r>
          </a:p>
        </p:txBody>
      </p:sp>
      <p:sp>
        <p:nvSpPr>
          <p:cNvPr id="12" name="TextBox 11">
            <a:extLst>
              <a:ext uri="{FF2B5EF4-FFF2-40B4-BE49-F238E27FC236}">
                <a16:creationId xmlns:a16="http://schemas.microsoft.com/office/drawing/2014/main" id="{3D12BF25-6E0D-B936-6DF1-59049B1F208D}"/>
              </a:ext>
            </a:extLst>
          </p:cNvPr>
          <p:cNvSpPr txBox="1"/>
          <p:nvPr/>
        </p:nvSpPr>
        <p:spPr>
          <a:xfrm>
            <a:off x="481929" y="1627897"/>
            <a:ext cx="4152069" cy="738664"/>
          </a:xfrm>
          <a:prstGeom prst="rect">
            <a:avLst/>
          </a:prstGeom>
          <a:noFill/>
        </p:spPr>
        <p:txBody>
          <a:bodyPr wrap="square" lIns="0" tIns="0" rIns="0" bIns="0" rtlCol="0">
            <a:spAutoFit/>
          </a:bodyPr>
          <a:lstStyle/>
          <a:p>
            <a:pPr defTabSz="514350">
              <a:spcBef>
                <a:spcPts val="600"/>
              </a:spcBef>
            </a:pPr>
            <a:r>
              <a:rPr lang="en-US" sz="2400" b="1" dirty="0">
                <a:solidFill>
                  <a:prstClr val="black"/>
                </a:solidFill>
                <a:latin typeface="Manulife JH Sans" panose="020B0503040401060103" pitchFamily="34" charset="77"/>
              </a:rPr>
              <a:t>Not sure what kind of investor you are?</a:t>
            </a:r>
          </a:p>
        </p:txBody>
      </p:sp>
      <p:sp>
        <p:nvSpPr>
          <p:cNvPr id="16" name="TextBox 15">
            <a:extLst>
              <a:ext uri="{FF2B5EF4-FFF2-40B4-BE49-F238E27FC236}">
                <a16:creationId xmlns:a16="http://schemas.microsoft.com/office/drawing/2014/main" id="{002A6E07-B438-E175-886C-53094752DE52}"/>
              </a:ext>
            </a:extLst>
          </p:cNvPr>
          <p:cNvSpPr txBox="1"/>
          <p:nvPr/>
        </p:nvSpPr>
        <p:spPr>
          <a:xfrm>
            <a:off x="477254" y="4999271"/>
            <a:ext cx="3408946" cy="461665"/>
          </a:xfrm>
          <a:prstGeom prst="rect">
            <a:avLst/>
          </a:prstGeom>
          <a:noFill/>
        </p:spPr>
        <p:txBody>
          <a:bodyPr wrap="square" lIns="0" tIns="0" rIns="0" bIns="0" rtlCol="0">
            <a:spAutoFit/>
          </a:bodyPr>
          <a:lstStyle/>
          <a:p>
            <a:pPr defTabSz="514350">
              <a:spcBef>
                <a:spcPts val="600"/>
              </a:spcBef>
            </a:pPr>
            <a:r>
              <a:rPr lang="en-US" sz="1500" b="1" dirty="0">
                <a:solidFill>
                  <a:prstClr val="black"/>
                </a:solidFill>
                <a:latin typeface="Manulife JH Sans" panose="020B0503040401060103" pitchFamily="34" charset="77"/>
              </a:rPr>
              <a:t>Scan the QR code above to access the John Hancock risk quiz</a:t>
            </a:r>
          </a:p>
        </p:txBody>
      </p:sp>
      <p:pic>
        <p:nvPicPr>
          <p:cNvPr id="18" name="Picture 17">
            <a:extLst>
              <a:ext uri="{FF2B5EF4-FFF2-40B4-BE49-F238E27FC236}">
                <a16:creationId xmlns:a16="http://schemas.microsoft.com/office/drawing/2014/main" id="{AF9410E0-F754-C5C9-F373-C796F71494D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3753" y="2691968"/>
            <a:ext cx="2094541" cy="2094541"/>
          </a:xfrm>
          <a:prstGeom prst="rect">
            <a:avLst/>
          </a:prstGeom>
        </p:spPr>
      </p:pic>
      <p:sp>
        <p:nvSpPr>
          <p:cNvPr id="14" name="Title 1">
            <a:extLst>
              <a:ext uri="{FF2B5EF4-FFF2-40B4-BE49-F238E27FC236}">
                <a16:creationId xmlns:a16="http://schemas.microsoft.com/office/drawing/2014/main" id="{245C8049-E6E2-F249-D78E-33CE7146A814}"/>
              </a:ext>
            </a:extLst>
          </p:cNvPr>
          <p:cNvSpPr txBox="1">
            <a:spLocks/>
          </p:cNvSpPr>
          <p:nvPr/>
        </p:nvSpPr>
        <p:spPr>
          <a:xfrm>
            <a:off x="413753" y="363228"/>
            <a:ext cx="11109752" cy="715964"/>
          </a:xfrm>
          <a:prstGeom prst="rect">
            <a:avLst/>
          </a:prstGeom>
        </p:spPr>
        <p:txBody>
          <a:bodyPr/>
          <a:lstStyle>
            <a:lvl1pPr algn="l" defTabSz="914267" rtl="0" eaLnBrk="1" latinLnBrk="0" hangingPunct="1">
              <a:lnSpc>
                <a:spcPct val="95000"/>
              </a:lnSpc>
              <a:spcBef>
                <a:spcPct val="0"/>
              </a:spcBef>
              <a:buNone/>
              <a:defRPr sz="2400" b="1" kern="1200" baseline="0">
                <a:solidFill>
                  <a:schemeClr val="tx1"/>
                </a:solidFill>
                <a:latin typeface="+mj-lt"/>
                <a:ea typeface="+mj-ea"/>
                <a:cs typeface="+mj-cs"/>
              </a:defRPr>
            </a:lvl1pPr>
          </a:lstStyle>
          <a:p>
            <a:r>
              <a:rPr lang="en-US" sz="3600" dirty="0">
                <a:solidFill>
                  <a:prstClr val="white"/>
                </a:solidFill>
                <a:latin typeface="Manulife JH Sans" panose="020B0503040401060103" pitchFamily="34" charset="77"/>
              </a:rPr>
              <a:t>Take our risk quiz</a:t>
            </a:r>
          </a:p>
        </p:txBody>
      </p:sp>
      <p:sp>
        <p:nvSpPr>
          <p:cNvPr id="11" name="TextBox 10">
            <a:extLst>
              <a:ext uri="{FF2B5EF4-FFF2-40B4-BE49-F238E27FC236}">
                <a16:creationId xmlns:a16="http://schemas.microsoft.com/office/drawing/2014/main" id="{8E5E4CAF-E4A9-8A0F-D19A-2EB01C6E04E5}"/>
              </a:ext>
            </a:extLst>
          </p:cNvPr>
          <p:cNvSpPr txBox="1"/>
          <p:nvPr/>
        </p:nvSpPr>
        <p:spPr>
          <a:xfrm>
            <a:off x="7076102" y="5515556"/>
            <a:ext cx="1340110" cy="123111"/>
          </a:xfrm>
          <a:prstGeom prst="rect">
            <a:avLst/>
          </a:prstGeom>
          <a:noFill/>
        </p:spPr>
        <p:txBody>
          <a:bodyPr wrap="none" lIns="0" tIns="0" rIns="0" bIns="0" rtlCol="0">
            <a:spAutoFit/>
          </a:bodyPr>
          <a:lstStyle/>
          <a:p>
            <a:pPr algn="l">
              <a:spcBef>
                <a:spcPts val="600"/>
              </a:spcBef>
            </a:pPr>
            <a:r>
              <a:rPr lang="en-US" sz="800" dirty="0"/>
              <a:t>For illustrative purposes only.</a:t>
            </a:r>
          </a:p>
        </p:txBody>
      </p:sp>
    </p:spTree>
    <p:extLst>
      <p:ext uri="{BB962C8B-B14F-4D97-AF65-F5344CB8AC3E}">
        <p14:creationId xmlns:p14="http://schemas.microsoft.com/office/powerpoint/2010/main" val="3520640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p:cNvSpPr txBox="1"/>
          <p:nvPr/>
        </p:nvSpPr>
        <p:spPr>
          <a:xfrm>
            <a:off x="1588" y="0"/>
            <a:ext cx="0" cy="0"/>
          </a:xfrm>
          <a:prstGeom prst="rect">
            <a:avLst/>
          </a:prstGeom>
        </p:spPr>
        <p:txBody>
          <a:bodyPr rtlCol="0" anchor="t">
            <a:noAutofit/>
          </a:bodyPr>
          <a:lstStyle/>
          <a:p>
            <a:pPr defTabSz="514350">
              <a:defRPr/>
            </a:pPr>
            <a:endParaRPr lang="en-US" sz="1100">
              <a:solidFill>
                <a:prstClr val="black"/>
              </a:solidFill>
              <a:latin typeface="Arial" panose="020B0604020202020204"/>
            </a:endParaRPr>
          </a:p>
          <a:p>
            <a:pPr defTabSz="514350"/>
            <a:r>
              <a:rPr lang="en-US" sz="100">
                <a:solidFill>
                  <a:prstClr val="black"/>
                </a:solidFill>
                <a:latin typeface="Arial" panose="020B0604020202020204"/>
              </a:rPr>
              <a:t>ADMASTER-STAMP!MGR0801233017680</a:t>
            </a:r>
          </a:p>
        </p:txBody>
      </p:sp>
      <p:sp>
        <p:nvSpPr>
          <p:cNvPr id="10" name="TextBox 10"/>
          <p:cNvSpPr txBox="1"/>
          <p:nvPr/>
        </p:nvSpPr>
        <p:spPr>
          <a:xfrm>
            <a:off x="10123488" y="6642101"/>
            <a:ext cx="3810000" cy="166449"/>
          </a:xfrm>
          <a:prstGeom prst="rect">
            <a:avLst/>
          </a:prstGeom>
        </p:spPr>
        <p:txBody>
          <a:bodyPr lIns="0" tIns="0" rIns="0" bIns="0" rtlCol="0" anchor="t" anchorCtr="0">
            <a:noAutofit/>
          </a:bodyPr>
          <a:lstStyle/>
          <a:p>
            <a:pPr defTabSz="514350">
              <a:defRPr/>
            </a:pPr>
            <a:r>
              <a:rPr lang="en-US" sz="800">
                <a:solidFill>
                  <a:srgbClr val="000000"/>
                </a:solidFill>
                <a:latin typeface="Courier"/>
              </a:rPr>
              <a:t>MGR0801233017680</a:t>
            </a:r>
            <a:endParaRPr lang="en-US" sz="1013">
              <a:solidFill>
                <a:prstClr val="black"/>
              </a:solidFill>
              <a:latin typeface="Arial" panose="020B0604020202020204"/>
            </a:endParaRPr>
          </a:p>
        </p:txBody>
      </p:sp>
      <p:sp>
        <p:nvSpPr>
          <p:cNvPr id="14" name="Content Placeholder 2">
            <a:extLst>
              <a:ext uri="{FF2B5EF4-FFF2-40B4-BE49-F238E27FC236}">
                <a16:creationId xmlns:a16="http://schemas.microsoft.com/office/drawing/2014/main" id="{AF440DE4-0BAE-4CB2-5165-C4E65B809177}"/>
              </a:ext>
            </a:extLst>
          </p:cNvPr>
          <p:cNvSpPr>
            <a:spLocks noGrp="1"/>
          </p:cNvSpPr>
          <p:nvPr>
            <p:ph idx="1"/>
          </p:nvPr>
        </p:nvSpPr>
        <p:spPr>
          <a:xfrm>
            <a:off x="477253" y="1669141"/>
            <a:ext cx="5618747" cy="3467101"/>
          </a:xfrm>
        </p:spPr>
        <p:txBody>
          <a:bodyPr/>
          <a:lstStyle/>
          <a:p>
            <a:pPr marL="0" indent="0">
              <a:buNone/>
            </a:pPr>
            <a:r>
              <a:rPr lang="en-US" sz="2500" b="1" dirty="0">
                <a:latin typeface="Manulife JH Sans" panose="020B0503040401060103" pitchFamily="34" charset="77"/>
              </a:rPr>
              <a:t>Stay connected, anytime, anywhere</a:t>
            </a:r>
          </a:p>
          <a:p>
            <a:pPr marL="0" indent="0">
              <a:buNone/>
            </a:pPr>
            <a:r>
              <a:rPr lang="en-US" sz="1800" dirty="0">
                <a:latin typeface="Manulife JH Sans" panose="020B0503040401060103" pitchFamily="34" charset="77"/>
              </a:rPr>
              <a:t>Download John Hancock’s retirement app today</a:t>
            </a:r>
          </a:p>
          <a:p>
            <a:pPr marL="0" indent="0">
              <a:buNone/>
            </a:pPr>
            <a:endParaRPr lang="en-US" dirty="0">
              <a:latin typeface="Manulife JH Sans" panose="020B0503040401060103" pitchFamily="34" charset="77"/>
            </a:endParaRPr>
          </a:p>
          <a:p>
            <a:pPr marL="0" indent="0">
              <a:buNone/>
            </a:pPr>
            <a:r>
              <a:rPr lang="en-US" sz="2500" b="1" dirty="0">
                <a:latin typeface="Manulife JH Sans" panose="020B0503040401060103" pitchFamily="34" charset="77"/>
              </a:rPr>
              <a:t>Keep your account secure </a:t>
            </a:r>
          </a:p>
          <a:p>
            <a:r>
              <a:rPr lang="en-US" sz="1800" dirty="0">
                <a:latin typeface="Manulife JH Sans" panose="020B0503040401060103" pitchFamily="34" charset="77"/>
              </a:rPr>
              <a:t>Register your account at </a:t>
            </a:r>
            <a:r>
              <a:rPr lang="en-US" sz="1800" b="1" dirty="0" err="1">
                <a:latin typeface="Manulife JH Sans" panose="020B0503040401060103" pitchFamily="34" charset="77"/>
                <a:cs typeface="Arial" panose="020B0604020202020204" pitchFamily="34" charset="0"/>
              </a:rPr>
              <a:t>myplan.johnhancock.com</a:t>
            </a:r>
            <a:endParaRPr lang="en-US" sz="1800" b="1" dirty="0">
              <a:latin typeface="Manulife JH Sans" panose="020B0503040401060103" pitchFamily="34" charset="77"/>
              <a:cs typeface="Arial" panose="020B0604020202020204" pitchFamily="34" charset="0"/>
            </a:endParaRPr>
          </a:p>
          <a:p>
            <a:r>
              <a:rPr lang="en-US" sz="1800" dirty="0">
                <a:latin typeface="Manulife JH Sans" panose="020B0503040401060103" pitchFamily="34" charset="77"/>
              </a:rPr>
              <a:t>Provide an email address and cell number so you can stay connected and get important plan updates and transaction details</a:t>
            </a:r>
          </a:p>
        </p:txBody>
      </p:sp>
      <p:sp>
        <p:nvSpPr>
          <p:cNvPr id="15" name="TextBox 14">
            <a:extLst>
              <a:ext uri="{FF2B5EF4-FFF2-40B4-BE49-F238E27FC236}">
                <a16:creationId xmlns:a16="http://schemas.microsoft.com/office/drawing/2014/main" id="{8B2B9951-8329-787F-6B62-E23DB0AAD8E7}"/>
              </a:ext>
            </a:extLst>
          </p:cNvPr>
          <p:cNvSpPr txBox="1"/>
          <p:nvPr/>
        </p:nvSpPr>
        <p:spPr>
          <a:xfrm flipH="1">
            <a:off x="383997" y="5642787"/>
            <a:ext cx="5618747" cy="400110"/>
          </a:xfrm>
          <a:prstGeom prst="rect">
            <a:avLst/>
          </a:prstGeom>
          <a:noFill/>
        </p:spPr>
        <p:txBody>
          <a:bodyPr wrap="square" rtlCol="0">
            <a:spAutoFit/>
          </a:bodyPr>
          <a:lstStyle/>
          <a:p>
            <a:pPr defTabSz="514350"/>
            <a:r>
              <a:rPr lang="en-US" sz="1000" dirty="0">
                <a:solidFill>
                  <a:prstClr val="black"/>
                </a:solidFill>
                <a:latin typeface="Manulife JH Sans" panose="020B0503040401060103" pitchFamily="34" charset="77"/>
              </a:rPr>
              <a:t>John Hancock's biometric authentication includes touch ID on smartphones with touch ID capabilities. John Hancock does not collect or store the user’s biometric information.</a:t>
            </a:r>
          </a:p>
        </p:txBody>
      </p:sp>
      <p:pic>
        <p:nvPicPr>
          <p:cNvPr id="16" name="Content Placeholder 4">
            <a:extLst>
              <a:ext uri="{FF2B5EF4-FFF2-40B4-BE49-F238E27FC236}">
                <a16:creationId xmlns:a16="http://schemas.microsoft.com/office/drawing/2014/main" id="{C7AD75D9-D49F-ED6B-048B-92DCF274FDD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18781" y="1162677"/>
            <a:ext cx="5471632" cy="5695406"/>
          </a:xfrm>
          <a:prstGeom prst="rect">
            <a:avLst/>
          </a:prstGeom>
        </p:spPr>
      </p:pic>
      <p:pic>
        <p:nvPicPr>
          <p:cNvPr id="17" name="Picture 16">
            <a:extLst>
              <a:ext uri="{FF2B5EF4-FFF2-40B4-BE49-F238E27FC236}">
                <a16:creationId xmlns:a16="http://schemas.microsoft.com/office/drawing/2014/main" id="{61732D57-91AE-2437-C09E-BCCE6AA2CB1C}"/>
              </a:ext>
            </a:extLst>
          </p:cNvPr>
          <p:cNvPicPr>
            <a:picLocks noChangeAspect="1"/>
          </p:cNvPicPr>
          <p:nvPr/>
        </p:nvPicPr>
        <p:blipFill>
          <a:blip r:embed="rId4"/>
          <a:stretch>
            <a:fillRect/>
          </a:stretch>
        </p:blipFill>
        <p:spPr>
          <a:xfrm>
            <a:off x="9889745" y="2862511"/>
            <a:ext cx="1722538" cy="1118139"/>
          </a:xfrm>
          <a:prstGeom prst="rect">
            <a:avLst/>
          </a:prstGeom>
        </p:spPr>
      </p:pic>
      <p:sp>
        <p:nvSpPr>
          <p:cNvPr id="18" name="TextBox 17">
            <a:extLst>
              <a:ext uri="{FF2B5EF4-FFF2-40B4-BE49-F238E27FC236}">
                <a16:creationId xmlns:a16="http://schemas.microsoft.com/office/drawing/2014/main" id="{ED92D26F-B214-98A2-025C-F195305CE665}"/>
              </a:ext>
            </a:extLst>
          </p:cNvPr>
          <p:cNvSpPr txBox="1"/>
          <p:nvPr/>
        </p:nvSpPr>
        <p:spPr>
          <a:xfrm>
            <a:off x="9497050" y="1667459"/>
            <a:ext cx="2399001" cy="922945"/>
          </a:xfrm>
          <a:prstGeom prst="rect">
            <a:avLst/>
          </a:prstGeom>
          <a:noFill/>
        </p:spPr>
        <p:txBody>
          <a:bodyPr wrap="square">
            <a:spAutoFit/>
          </a:bodyPr>
          <a:lstStyle/>
          <a:p>
            <a:pPr algn="ctr" defTabSz="514350"/>
            <a:r>
              <a:rPr lang="en-US" sz="1799" b="1" dirty="0">
                <a:solidFill>
                  <a:prstClr val="black"/>
                </a:solidFill>
                <a:latin typeface="Manulife JH Sans" panose="020B0503040401060103" pitchFamily="34" charset="77"/>
                <a:cs typeface="Arial" panose="020B0604020202020204" pitchFamily="34" charset="0"/>
              </a:rPr>
              <a:t>Download </a:t>
            </a:r>
            <a:br>
              <a:rPr lang="en-US" sz="1799" b="1" dirty="0">
                <a:solidFill>
                  <a:prstClr val="black"/>
                </a:solidFill>
                <a:latin typeface="Manulife JH Sans" panose="020B0503040401060103" pitchFamily="34" charset="77"/>
                <a:cs typeface="Arial" panose="020B0604020202020204" pitchFamily="34" charset="0"/>
              </a:rPr>
            </a:br>
            <a:r>
              <a:rPr lang="en-US" sz="1799" b="1" dirty="0">
                <a:solidFill>
                  <a:prstClr val="black"/>
                </a:solidFill>
                <a:latin typeface="Manulife JH Sans" panose="020B0503040401060103" pitchFamily="34" charset="77"/>
                <a:cs typeface="Arial" panose="020B0604020202020204" pitchFamily="34" charset="0"/>
              </a:rPr>
              <a:t>John Hancock’s retirement app</a:t>
            </a:r>
          </a:p>
        </p:txBody>
      </p:sp>
      <p:pic>
        <p:nvPicPr>
          <p:cNvPr id="19" name="Picture 18" descr="A qr code on a black background  Description automatically generated">
            <a:extLst>
              <a:ext uri="{FF2B5EF4-FFF2-40B4-BE49-F238E27FC236}">
                <a16:creationId xmlns:a16="http://schemas.microsoft.com/office/drawing/2014/main" id="{1B518D37-0641-94CF-8ABE-786301EBDEB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24431" y="4319851"/>
            <a:ext cx="1923581" cy="1923581"/>
          </a:xfrm>
          <a:prstGeom prst="rect">
            <a:avLst/>
          </a:prstGeom>
        </p:spPr>
      </p:pic>
      <p:sp>
        <p:nvSpPr>
          <p:cNvPr id="20" name="Title 1">
            <a:extLst>
              <a:ext uri="{FF2B5EF4-FFF2-40B4-BE49-F238E27FC236}">
                <a16:creationId xmlns:a16="http://schemas.microsoft.com/office/drawing/2014/main" id="{4667489B-2B89-AB1C-0B83-8EE40127226C}"/>
              </a:ext>
            </a:extLst>
          </p:cNvPr>
          <p:cNvSpPr txBox="1">
            <a:spLocks/>
          </p:cNvSpPr>
          <p:nvPr/>
        </p:nvSpPr>
        <p:spPr>
          <a:xfrm>
            <a:off x="375653" y="363228"/>
            <a:ext cx="11109752" cy="715964"/>
          </a:xfrm>
          <a:prstGeom prst="rect">
            <a:avLst/>
          </a:prstGeom>
        </p:spPr>
        <p:txBody>
          <a:bodyPr/>
          <a:lstStyle>
            <a:lvl1pPr algn="l" defTabSz="914267" rtl="0" eaLnBrk="1" latinLnBrk="0" hangingPunct="1">
              <a:lnSpc>
                <a:spcPct val="95000"/>
              </a:lnSpc>
              <a:spcBef>
                <a:spcPct val="0"/>
              </a:spcBef>
              <a:buNone/>
              <a:defRPr sz="2400" b="1" kern="1200" baseline="0">
                <a:solidFill>
                  <a:schemeClr val="tx1"/>
                </a:solidFill>
                <a:latin typeface="+mj-lt"/>
                <a:ea typeface="+mj-ea"/>
                <a:cs typeface="+mj-cs"/>
              </a:defRPr>
            </a:lvl1pPr>
          </a:lstStyle>
          <a:p>
            <a:r>
              <a:rPr lang="en-US" sz="3600" dirty="0">
                <a:solidFill>
                  <a:prstClr val="white"/>
                </a:solidFill>
                <a:latin typeface="Manulife JH Sans" panose="020B0503040401060103" pitchFamily="34" charset="77"/>
              </a:rPr>
              <a:t>Connect to your retirement plan</a:t>
            </a:r>
          </a:p>
        </p:txBody>
      </p:sp>
      <p:sp>
        <p:nvSpPr>
          <p:cNvPr id="2" name="TextBox 1">
            <a:extLst>
              <a:ext uri="{FF2B5EF4-FFF2-40B4-BE49-F238E27FC236}">
                <a16:creationId xmlns:a16="http://schemas.microsoft.com/office/drawing/2014/main" id="{BFE7CA14-75F6-40A4-F610-722474CFEB20}"/>
              </a:ext>
            </a:extLst>
          </p:cNvPr>
          <p:cNvSpPr txBox="1"/>
          <p:nvPr/>
        </p:nvSpPr>
        <p:spPr>
          <a:xfrm>
            <a:off x="6900530" y="6527902"/>
            <a:ext cx="1339702" cy="123111"/>
          </a:xfrm>
          <a:prstGeom prst="rect">
            <a:avLst/>
          </a:prstGeom>
          <a:noFill/>
        </p:spPr>
        <p:txBody>
          <a:bodyPr wrap="square" lIns="0" tIns="0" rIns="0" bIns="0" rtlCol="0">
            <a:spAutoFit/>
          </a:bodyPr>
          <a:lstStyle/>
          <a:p>
            <a:pPr algn="l">
              <a:spcBef>
                <a:spcPts val="600"/>
              </a:spcBef>
            </a:pPr>
            <a:r>
              <a:rPr lang="en-US" sz="800" dirty="0">
                <a:latin typeface="Manulife JH Sans" panose="020B0503040401060103" pitchFamily="34" charset="77"/>
              </a:rPr>
              <a:t>For illustrative purposes only.</a:t>
            </a:r>
          </a:p>
        </p:txBody>
      </p:sp>
    </p:spTree>
    <p:extLst>
      <p:ext uri="{BB962C8B-B14F-4D97-AF65-F5344CB8AC3E}">
        <p14:creationId xmlns:p14="http://schemas.microsoft.com/office/powerpoint/2010/main" val="1150279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06A80DD-C299-6084-205B-5052E079D0ED}"/>
              </a:ext>
            </a:extLst>
          </p:cNvPr>
          <p:cNvSpPr>
            <a:spLocks noGrp="1"/>
          </p:cNvSpPr>
          <p:nvPr>
            <p:ph idx="1"/>
          </p:nvPr>
        </p:nvSpPr>
        <p:spPr>
          <a:xfrm>
            <a:off x="467934" y="2420028"/>
            <a:ext cx="11274551" cy="4437973"/>
          </a:xfrm>
        </p:spPr>
        <p:txBody>
          <a:bodyPr>
            <a:normAutofit/>
          </a:bodyPr>
          <a:lstStyle/>
          <a:p>
            <a:pPr marL="0" indent="0">
              <a:buNone/>
            </a:pPr>
            <a:r>
              <a:rPr lang="en-US" sz="1300" dirty="0">
                <a:latin typeface="Manulife JH Sans" panose="020B0503040401060103" pitchFamily="34" charset="77"/>
              </a:rPr>
              <a:t>The content of this presentation is for general information only and is believed to be accurate and reliable as of the presentation date, but may be subject to change. It is not intended to provide investment, tax, plan design, or legal advice (unless otherwise indicated). Please consult your own independent advisor as to any investment, tax, or legal statements made.</a:t>
            </a:r>
          </a:p>
          <a:p>
            <a:pPr marL="0" indent="0">
              <a:buNone/>
            </a:pPr>
            <a:r>
              <a:rPr lang="en-US" sz="1300" dirty="0">
                <a:latin typeface="Manulife JH Sans" panose="020B0503040401060103" pitchFamily="34" charset="77"/>
              </a:rPr>
              <a:t>John Hancock Retirement Plan Services LLC provides administrative and/or recordkeeping services to sponsors or administrators of retirement plans through an open-architecture platform. John Hancock Trust Company LLC, a New Hampshire non-depository trust company, provides trust and custodial services to such plans, offers an Individual Retirement Accounts product, and maintains specific Collective Investment Trusts. Group annuity contracts and recordkeeping agreements are issued by John Hancock Life Insurance Company (U.S.A.), Boston, MA (not licensed in NY), and John Hancock Life Insurance Company of New York, Valhalla, NY. Product features and availability may differ by state. All entities do business under certain instances using the John Hancock brand name. Each entity makes available a platform of investment alternatives to sponsors or administrators of retirement plans without regard to the individualized needs of any plan. Unless otherwise specifically stated in writing, each entity does not, and is not undertaking to, provide impartial investment advice or give advice in a fiduciary capacity. Securities are offered through John Hancock Distributors LLC, member FINRA, SIPC.</a:t>
            </a:r>
          </a:p>
          <a:p>
            <a:pPr marL="0" indent="0">
              <a:buNone/>
            </a:pPr>
            <a:r>
              <a:rPr lang="en-US" sz="1300" dirty="0">
                <a:latin typeface="Manulife JH Sans" panose="020B0503040401060103" pitchFamily="34" charset="77"/>
              </a:rPr>
              <a:t>NOT FDIC INSURED. MAY LOSE VALUE. NOT BANK GUARANTEED.</a:t>
            </a:r>
          </a:p>
          <a:p>
            <a:pPr marL="0" indent="0">
              <a:buNone/>
            </a:pPr>
            <a:r>
              <a:rPr lang="en-US" sz="1300" dirty="0">
                <a:latin typeface="Manulife JH Sans" panose="020B0503040401060103" pitchFamily="34" charset="77"/>
              </a:rPr>
              <a:t>© 2024 John Hancock. All rights reserved.</a:t>
            </a:r>
          </a:p>
          <a:p>
            <a:pPr marL="0" indent="0">
              <a:buNone/>
            </a:pPr>
            <a:r>
              <a:rPr lang="en-US" sz="1300" dirty="0">
                <a:latin typeface="Manulife JH Sans" panose="020B0503040401060103" pitchFamily="34" charset="77"/>
              </a:rPr>
              <a:t>MGTS-P599238-GE 9/25 599238								 </a:t>
            </a:r>
            <a:r>
              <a:rPr lang="en-US" sz="1800" dirty="0">
                <a:effectLst/>
                <a:latin typeface="Calibri" panose="020F0502020204030204" pitchFamily="34" charset="0"/>
                <a:ea typeface="Calibri" panose="020F0502020204030204" pitchFamily="34" charset="0"/>
              </a:rPr>
              <a:t>MGR0905243838719</a:t>
            </a:r>
          </a:p>
          <a:p>
            <a:pPr marL="0" indent="0">
              <a:buNone/>
            </a:pPr>
            <a:r>
              <a:rPr lang="en-US" sz="1300" dirty="0">
                <a:latin typeface="Manulife JH Sans" panose="020B0503040401060103" pitchFamily="34" charset="77"/>
              </a:rPr>
              <a:t> </a:t>
            </a:r>
          </a:p>
        </p:txBody>
      </p:sp>
      <p:sp>
        <p:nvSpPr>
          <p:cNvPr id="4" name="TextBox 4"/>
          <p:cNvSpPr txBox="1"/>
          <p:nvPr/>
        </p:nvSpPr>
        <p:spPr>
          <a:xfrm>
            <a:off x="1588" y="0"/>
            <a:ext cx="0" cy="0"/>
          </a:xfrm>
          <a:prstGeom prst="rect">
            <a:avLst/>
          </a:prstGeom>
        </p:spPr>
        <p:txBody>
          <a:bodyPr rtlCol="0" anchor="t">
            <a:noAutofit/>
          </a:bodyPr>
          <a:lstStyle/>
          <a:p>
            <a:pPr defTabSz="514350">
              <a:defRPr/>
            </a:pPr>
            <a:endParaRPr lang="en-US" sz="1100">
              <a:solidFill>
                <a:prstClr val="black"/>
              </a:solidFill>
              <a:latin typeface="Arial" panose="020B0604020202020204"/>
            </a:endParaRPr>
          </a:p>
          <a:p>
            <a:pPr defTabSz="514350"/>
            <a:r>
              <a:rPr lang="en-US" sz="100">
                <a:solidFill>
                  <a:prstClr val="black"/>
                </a:solidFill>
                <a:latin typeface="Arial" panose="020B0604020202020204"/>
              </a:rPr>
              <a:t>ADMASTER-STAMP!MGR0801233017680</a:t>
            </a:r>
          </a:p>
        </p:txBody>
      </p:sp>
      <p:sp>
        <p:nvSpPr>
          <p:cNvPr id="6" name="Title 1">
            <a:extLst>
              <a:ext uri="{FF2B5EF4-FFF2-40B4-BE49-F238E27FC236}">
                <a16:creationId xmlns:a16="http://schemas.microsoft.com/office/drawing/2014/main" id="{83439787-C98E-D570-D876-031024139C8E}"/>
              </a:ext>
            </a:extLst>
          </p:cNvPr>
          <p:cNvSpPr txBox="1">
            <a:spLocks/>
          </p:cNvSpPr>
          <p:nvPr/>
        </p:nvSpPr>
        <p:spPr>
          <a:xfrm>
            <a:off x="350253" y="363228"/>
            <a:ext cx="11109752" cy="715964"/>
          </a:xfrm>
          <a:prstGeom prst="rect">
            <a:avLst/>
          </a:prstGeom>
        </p:spPr>
        <p:txBody>
          <a:bodyPr/>
          <a:lstStyle>
            <a:lvl1pPr algn="l" defTabSz="914267" rtl="0" eaLnBrk="1" latinLnBrk="0" hangingPunct="1">
              <a:lnSpc>
                <a:spcPct val="95000"/>
              </a:lnSpc>
              <a:spcBef>
                <a:spcPct val="0"/>
              </a:spcBef>
              <a:buNone/>
              <a:defRPr sz="2400" b="1" kern="1200" baseline="0">
                <a:solidFill>
                  <a:schemeClr val="tx1"/>
                </a:solidFill>
                <a:latin typeface="+mj-lt"/>
                <a:ea typeface="+mj-ea"/>
                <a:cs typeface="+mj-cs"/>
              </a:defRPr>
            </a:lvl1pPr>
          </a:lstStyle>
          <a:p>
            <a:r>
              <a:rPr lang="en-US" sz="3600" dirty="0">
                <a:solidFill>
                  <a:prstClr val="white"/>
                </a:solidFill>
                <a:latin typeface="Manulife JH Sans" panose="020B0503040401060103" pitchFamily="34" charset="77"/>
              </a:rPr>
              <a:t>Important information</a:t>
            </a:r>
          </a:p>
        </p:txBody>
      </p:sp>
    </p:spTree>
    <p:extLst>
      <p:ext uri="{BB962C8B-B14F-4D97-AF65-F5344CB8AC3E}">
        <p14:creationId xmlns:p14="http://schemas.microsoft.com/office/powerpoint/2010/main" val="1208342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FD0F7-1FA8-25BD-652E-7EAC5F535D15}"/>
              </a:ext>
            </a:extLst>
          </p:cNvPr>
          <p:cNvSpPr>
            <a:spLocks noGrp="1"/>
          </p:cNvSpPr>
          <p:nvPr>
            <p:ph type="title"/>
          </p:nvPr>
        </p:nvSpPr>
        <p:spPr>
          <a:xfrm>
            <a:off x="439027" y="780239"/>
            <a:ext cx="9009774" cy="4771958"/>
          </a:xfrm>
        </p:spPr>
        <p:txBody>
          <a:bodyPr/>
          <a:lstStyle/>
          <a:p>
            <a:r>
              <a:rPr lang="en-US" sz="7200" dirty="0">
                <a:latin typeface="Manulife JH Sans" panose="020B0503040401060103" pitchFamily="34" charset="77"/>
              </a:rPr>
              <a:t>Understand how the election affects the market</a:t>
            </a:r>
            <a:endParaRPr lang="en-US" dirty="0">
              <a:latin typeface="Manulife JH Sans" panose="020B0503040401060103" pitchFamily="34" charset="77"/>
            </a:endParaRPr>
          </a:p>
        </p:txBody>
      </p:sp>
    </p:spTree>
    <p:extLst>
      <p:ext uri="{BB962C8B-B14F-4D97-AF65-F5344CB8AC3E}">
        <p14:creationId xmlns:p14="http://schemas.microsoft.com/office/powerpoint/2010/main" val="958384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8A128-1C83-4ABA-52B7-CFE1D4ED2FBB}"/>
              </a:ext>
            </a:extLst>
          </p:cNvPr>
          <p:cNvSpPr>
            <a:spLocks noGrp="1"/>
          </p:cNvSpPr>
          <p:nvPr>
            <p:ph type="title"/>
          </p:nvPr>
        </p:nvSpPr>
        <p:spPr>
          <a:xfrm>
            <a:off x="466467" y="520514"/>
            <a:ext cx="11277490" cy="512850"/>
          </a:xfrm>
        </p:spPr>
        <p:txBody>
          <a:bodyPr/>
          <a:lstStyle/>
          <a:p>
            <a:r>
              <a:rPr lang="en-US" sz="2800" b="1" i="0" dirty="0">
                <a:solidFill>
                  <a:srgbClr val="282B3E"/>
                </a:solidFill>
                <a:effectLst/>
                <a:latin typeface="Manulife JH Sans" panose="020B0503040401060103" pitchFamily="34" charset="77"/>
              </a:rPr>
              <a:t>What’s at stake—election 2024</a:t>
            </a:r>
            <a:br>
              <a:rPr lang="en-US" b="0" i="0" dirty="0">
                <a:solidFill>
                  <a:srgbClr val="282B3E"/>
                </a:solidFill>
                <a:effectLst/>
                <a:latin typeface="Manulife JH Sans" panose="020B0503040401060103" pitchFamily="34" charset="0"/>
              </a:rPr>
            </a:br>
            <a:endParaRPr lang="en-US" dirty="0"/>
          </a:p>
        </p:txBody>
      </p:sp>
      <p:sp>
        <p:nvSpPr>
          <p:cNvPr id="4" name="Slide Number Placeholder 3">
            <a:extLst>
              <a:ext uri="{FF2B5EF4-FFF2-40B4-BE49-F238E27FC236}">
                <a16:creationId xmlns:a16="http://schemas.microsoft.com/office/drawing/2014/main" id="{B40295FE-A7D9-FA25-A573-D15F46411FC7}"/>
              </a:ext>
            </a:extLst>
          </p:cNvPr>
          <p:cNvSpPr>
            <a:spLocks noGrp="1"/>
          </p:cNvSpPr>
          <p:nvPr>
            <p:ph type="sldNum" sz="quarter" idx="12"/>
          </p:nvPr>
        </p:nvSpPr>
        <p:spPr/>
        <p:txBody>
          <a:bodyPr/>
          <a:lstStyle/>
          <a:p>
            <a:fld id="{BB333B34-C87C-402E-ABB0-13B7C9DEBBC4}" type="slidenum">
              <a:rPr lang="en-US" smtClean="0"/>
              <a:t>4</a:t>
            </a:fld>
            <a:endParaRPr lang="en-US"/>
          </a:p>
        </p:txBody>
      </p:sp>
      <p:sp>
        <p:nvSpPr>
          <p:cNvPr id="5" name="Text Placeholder 4">
            <a:extLst>
              <a:ext uri="{FF2B5EF4-FFF2-40B4-BE49-F238E27FC236}">
                <a16:creationId xmlns:a16="http://schemas.microsoft.com/office/drawing/2014/main" id="{CD382E88-76D4-8E8F-94CA-67DAC262C7CE}"/>
              </a:ext>
            </a:extLst>
          </p:cNvPr>
          <p:cNvSpPr>
            <a:spLocks noGrp="1"/>
          </p:cNvSpPr>
          <p:nvPr>
            <p:ph type="body" sz="quarter" idx="13"/>
          </p:nvPr>
        </p:nvSpPr>
        <p:spPr/>
        <p:txBody>
          <a:bodyPr/>
          <a:lstStyle/>
          <a:p>
            <a:r>
              <a:rPr lang="en-US" b="1" i="0" dirty="0">
                <a:solidFill>
                  <a:srgbClr val="282B3E"/>
                </a:solidFill>
                <a:effectLst/>
                <a:latin typeface="Manulife JH Sans" panose="020B0503040401060103" pitchFamily="34" charset="0"/>
              </a:rPr>
              <a:t>1</a:t>
            </a:r>
            <a:r>
              <a:rPr lang="en-US" b="0" i="0" dirty="0">
                <a:solidFill>
                  <a:srgbClr val="282B3E"/>
                </a:solidFill>
                <a:effectLst/>
                <a:latin typeface="Manulife JH Sans" panose="020B0503040401060103" pitchFamily="34" charset="0"/>
              </a:rPr>
              <a:t> Two special elections will take place concurrently with the 2024 regular Senate elections: one in California to fill the temporary vacancy created by Democrat Diane Feinstein’s 9/29/23 death and one in Nebraska, following Republican Ben </a:t>
            </a:r>
            <a:r>
              <a:rPr lang="en-US" b="0" i="0" dirty="0" err="1">
                <a:solidFill>
                  <a:srgbClr val="282B3E"/>
                </a:solidFill>
                <a:effectLst/>
                <a:latin typeface="Manulife JH Sans" panose="020B0503040401060103" pitchFamily="34" charset="0"/>
              </a:rPr>
              <a:t>Sasse’s</a:t>
            </a:r>
            <a:r>
              <a:rPr lang="en-US" b="0" i="0" dirty="0">
                <a:solidFill>
                  <a:srgbClr val="282B3E"/>
                </a:solidFill>
                <a:effectLst/>
                <a:latin typeface="Manulife JH Sans" panose="020B0503040401060103" pitchFamily="34" charset="0"/>
              </a:rPr>
              <a:t> 1/8/23 resignation.</a:t>
            </a:r>
            <a:endParaRPr lang="en-US" dirty="0"/>
          </a:p>
        </p:txBody>
      </p:sp>
      <p:sp>
        <p:nvSpPr>
          <p:cNvPr id="6" name="Text Placeholder 5">
            <a:extLst>
              <a:ext uri="{FF2B5EF4-FFF2-40B4-BE49-F238E27FC236}">
                <a16:creationId xmlns:a16="http://schemas.microsoft.com/office/drawing/2014/main" id="{FA815ED8-1DC1-5128-120F-0B86B3BB7B54}"/>
              </a:ext>
            </a:extLst>
          </p:cNvPr>
          <p:cNvSpPr>
            <a:spLocks noGrp="1"/>
          </p:cNvSpPr>
          <p:nvPr>
            <p:ph type="body" sz="quarter" idx="14"/>
          </p:nvPr>
        </p:nvSpPr>
        <p:spPr>
          <a:xfrm>
            <a:off x="499391" y="1130244"/>
            <a:ext cx="10155909" cy="512850"/>
          </a:xfrm>
        </p:spPr>
        <p:txBody>
          <a:bodyPr/>
          <a:lstStyle/>
          <a:p>
            <a:r>
              <a:rPr lang="en-US" sz="1800" b="0" i="0" dirty="0">
                <a:solidFill>
                  <a:srgbClr val="282B3E"/>
                </a:solidFill>
                <a:effectLst/>
                <a:latin typeface="Manulife JH Sans" panose="020B0503040401060103" pitchFamily="34" charset="77"/>
              </a:rPr>
              <a:t>Voters will choose a president and decide the makeup of the entire House of Representatives and about one-third of the Senate</a:t>
            </a:r>
            <a:endParaRPr lang="en-US" sz="1800" dirty="0">
              <a:latin typeface="Manulife JH Sans" panose="020B0503040401060103" pitchFamily="34" charset="77"/>
            </a:endParaRPr>
          </a:p>
        </p:txBody>
      </p:sp>
      <p:pic>
        <p:nvPicPr>
          <p:cNvPr id="8" name="Picture 7">
            <a:extLst>
              <a:ext uri="{FF2B5EF4-FFF2-40B4-BE49-F238E27FC236}">
                <a16:creationId xmlns:a16="http://schemas.microsoft.com/office/drawing/2014/main" id="{425EC54F-F204-EA4E-39C6-51D798AC05E1}"/>
              </a:ext>
            </a:extLst>
          </p:cNvPr>
          <p:cNvPicPr>
            <a:picLocks noChangeAspect="1"/>
          </p:cNvPicPr>
          <p:nvPr/>
        </p:nvPicPr>
        <p:blipFill>
          <a:blip r:embed="rId3"/>
          <a:stretch>
            <a:fillRect/>
          </a:stretch>
        </p:blipFill>
        <p:spPr>
          <a:xfrm flipV="1">
            <a:off x="1093262" y="4877757"/>
            <a:ext cx="1112616" cy="190517"/>
          </a:xfrm>
          <a:prstGeom prst="rect">
            <a:avLst/>
          </a:prstGeom>
        </p:spPr>
      </p:pic>
      <p:grpSp>
        <p:nvGrpSpPr>
          <p:cNvPr id="10" name="Group 9">
            <a:extLst>
              <a:ext uri="{FF2B5EF4-FFF2-40B4-BE49-F238E27FC236}">
                <a16:creationId xmlns:a16="http://schemas.microsoft.com/office/drawing/2014/main" id="{146BFFA0-A91D-0371-DF60-590108979FC6}"/>
              </a:ext>
            </a:extLst>
          </p:cNvPr>
          <p:cNvGrpSpPr/>
          <p:nvPr/>
        </p:nvGrpSpPr>
        <p:grpSpPr>
          <a:xfrm>
            <a:off x="1093262" y="1970391"/>
            <a:ext cx="9957451" cy="3757365"/>
            <a:chOff x="1093262" y="1970391"/>
            <a:chExt cx="9957451" cy="3757365"/>
          </a:xfrm>
        </p:grpSpPr>
        <p:pic>
          <p:nvPicPr>
            <p:cNvPr id="14" name="Picture 13">
              <a:extLst>
                <a:ext uri="{FF2B5EF4-FFF2-40B4-BE49-F238E27FC236}">
                  <a16:creationId xmlns:a16="http://schemas.microsoft.com/office/drawing/2014/main" id="{B64F9D8F-45ED-3BA5-0F93-5D363DD9402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41287" y="1970391"/>
              <a:ext cx="9909426" cy="3757365"/>
            </a:xfrm>
            <a:prstGeom prst="rect">
              <a:avLst/>
            </a:prstGeom>
          </p:spPr>
        </p:pic>
        <p:pic>
          <p:nvPicPr>
            <p:cNvPr id="7" name="Picture 6">
              <a:extLst>
                <a:ext uri="{FF2B5EF4-FFF2-40B4-BE49-F238E27FC236}">
                  <a16:creationId xmlns:a16="http://schemas.microsoft.com/office/drawing/2014/main" id="{89721DBA-D508-175D-9592-068C38D5E75A}"/>
                </a:ext>
              </a:extLst>
            </p:cNvPr>
            <p:cNvPicPr>
              <a:picLocks noChangeAspect="1"/>
            </p:cNvPicPr>
            <p:nvPr/>
          </p:nvPicPr>
          <p:blipFill>
            <a:blip r:embed="rId3"/>
            <a:stretch>
              <a:fillRect/>
            </a:stretch>
          </p:blipFill>
          <p:spPr>
            <a:xfrm>
              <a:off x="1499955" y="4657574"/>
              <a:ext cx="1112616" cy="190517"/>
            </a:xfrm>
            <a:prstGeom prst="rect">
              <a:avLst/>
            </a:prstGeom>
          </p:spPr>
        </p:pic>
        <p:pic>
          <p:nvPicPr>
            <p:cNvPr id="9" name="Picture 8">
              <a:extLst>
                <a:ext uri="{FF2B5EF4-FFF2-40B4-BE49-F238E27FC236}">
                  <a16:creationId xmlns:a16="http://schemas.microsoft.com/office/drawing/2014/main" id="{054B5FEF-C4F6-C474-FA81-591CFFD4C7E7}"/>
                </a:ext>
              </a:extLst>
            </p:cNvPr>
            <p:cNvPicPr>
              <a:picLocks noChangeAspect="1"/>
            </p:cNvPicPr>
            <p:nvPr/>
          </p:nvPicPr>
          <p:blipFill>
            <a:blip r:embed="rId3"/>
            <a:stretch>
              <a:fillRect/>
            </a:stretch>
          </p:blipFill>
          <p:spPr>
            <a:xfrm flipV="1">
              <a:off x="1093262" y="4848091"/>
              <a:ext cx="1112616" cy="190517"/>
            </a:xfrm>
            <a:prstGeom prst="rect">
              <a:avLst/>
            </a:prstGeom>
          </p:spPr>
        </p:pic>
      </p:grpSp>
    </p:spTree>
    <p:extLst>
      <p:ext uri="{BB962C8B-B14F-4D97-AF65-F5344CB8AC3E}">
        <p14:creationId xmlns:p14="http://schemas.microsoft.com/office/powerpoint/2010/main" val="1262205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2092C-FA94-F276-460F-5256457375F8}"/>
              </a:ext>
            </a:extLst>
          </p:cNvPr>
          <p:cNvSpPr>
            <a:spLocks noGrp="1"/>
          </p:cNvSpPr>
          <p:nvPr>
            <p:ph type="title"/>
          </p:nvPr>
        </p:nvSpPr>
        <p:spPr>
          <a:xfrm>
            <a:off x="454025" y="517036"/>
            <a:ext cx="10515600" cy="158825"/>
          </a:xfrm>
        </p:spPr>
        <p:txBody>
          <a:bodyPr>
            <a:noAutofit/>
          </a:bodyPr>
          <a:lstStyle/>
          <a:p>
            <a:r>
              <a:rPr lang="en-US" sz="2800" dirty="0">
                <a:latin typeface="Manulife JH Sans" panose="020B0503040401060103" pitchFamily="34" charset="77"/>
              </a:rPr>
              <a:t>Don’t let an election derail your long-term investing goals</a:t>
            </a:r>
          </a:p>
        </p:txBody>
      </p:sp>
      <p:sp>
        <p:nvSpPr>
          <p:cNvPr id="3" name="Content Placeholder 2">
            <a:extLst>
              <a:ext uri="{FF2B5EF4-FFF2-40B4-BE49-F238E27FC236}">
                <a16:creationId xmlns:a16="http://schemas.microsoft.com/office/drawing/2014/main" id="{091D39B7-8D07-91A0-8F43-A89A10F7DBEE}"/>
              </a:ext>
            </a:extLst>
          </p:cNvPr>
          <p:cNvSpPr>
            <a:spLocks noGrp="1"/>
          </p:cNvSpPr>
          <p:nvPr>
            <p:ph idx="1"/>
          </p:nvPr>
        </p:nvSpPr>
        <p:spPr>
          <a:xfrm>
            <a:off x="2362200" y="6340964"/>
            <a:ext cx="8991600" cy="517036"/>
          </a:xfrm>
        </p:spPr>
        <p:txBody>
          <a:bodyPr>
            <a:normAutofit/>
          </a:bodyPr>
          <a:lstStyle/>
          <a:p>
            <a:pPr marL="0" indent="0">
              <a:buNone/>
            </a:pPr>
            <a:r>
              <a:rPr lang="en-US" sz="800" b="0" i="0" dirty="0">
                <a:solidFill>
                  <a:srgbClr val="282B3E"/>
                </a:solidFill>
                <a:effectLst/>
                <a:latin typeface="Manulife JH Sans" panose="020B0503040401060103" pitchFamily="34" charset="0"/>
              </a:rPr>
              <a:t>Source: Morningstar, 2024. A logarithmic scale has been applied to the growth of $1,000 in order to more clearly show changing values during the early decades of the 1928–2023 time span. Dates of political party control of the White House correspond with presidential inauguration months. The S&amp;P 500 Index tracks the performance of 500 of the largest companies in the United States. It is not possible to invest directly in an index. This figure is for illustrative purposes only and does not represent any specific investment or imply any guaranteed rate of return.</a:t>
            </a:r>
            <a:endParaRPr lang="en-US" sz="800" b="0" i="0" u="none" strike="noStrike" baseline="0" dirty="0">
              <a:solidFill>
                <a:srgbClr val="211D1E"/>
              </a:solidFill>
              <a:latin typeface="Manulife JH Sans" panose="020B0503040401060103" pitchFamily="34" charset="77"/>
            </a:endParaRPr>
          </a:p>
        </p:txBody>
      </p:sp>
      <p:pic>
        <p:nvPicPr>
          <p:cNvPr id="10" name="Picture 9">
            <a:extLst>
              <a:ext uri="{FF2B5EF4-FFF2-40B4-BE49-F238E27FC236}">
                <a16:creationId xmlns:a16="http://schemas.microsoft.com/office/drawing/2014/main" id="{F8675849-D0CD-A2D2-7983-0728A51B5535}"/>
              </a:ext>
            </a:extLst>
          </p:cNvPr>
          <p:cNvPicPr>
            <a:picLocks noChangeAspect="1"/>
          </p:cNvPicPr>
          <p:nvPr/>
        </p:nvPicPr>
        <p:blipFill rotWithShape="1">
          <a:blip r:embed="rId3">
            <a:extLst>
              <a:ext uri="{28A0092B-C50C-407E-A947-70E740481C1C}">
                <a14:useLocalDpi xmlns:a14="http://schemas.microsoft.com/office/drawing/2010/main" val="0"/>
              </a:ext>
            </a:extLst>
          </a:blip>
          <a:srcRect r="13559"/>
          <a:stretch/>
        </p:blipFill>
        <p:spPr>
          <a:xfrm>
            <a:off x="2074205" y="1332428"/>
            <a:ext cx="8043589" cy="4657654"/>
          </a:xfrm>
          <a:prstGeom prst="rect">
            <a:avLst/>
          </a:prstGeom>
        </p:spPr>
      </p:pic>
    </p:spTree>
    <p:extLst>
      <p:ext uri="{BB962C8B-B14F-4D97-AF65-F5344CB8AC3E}">
        <p14:creationId xmlns:p14="http://schemas.microsoft.com/office/powerpoint/2010/main" val="1072474817"/>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1B212-3DF8-E203-F058-3F63347107DE}"/>
              </a:ext>
            </a:extLst>
          </p:cNvPr>
          <p:cNvSpPr>
            <a:spLocks noGrp="1"/>
          </p:cNvSpPr>
          <p:nvPr>
            <p:ph type="title"/>
          </p:nvPr>
        </p:nvSpPr>
        <p:spPr>
          <a:xfrm>
            <a:off x="493025" y="484815"/>
            <a:ext cx="11277490" cy="792167"/>
          </a:xfrm>
        </p:spPr>
        <p:txBody>
          <a:bodyPr/>
          <a:lstStyle/>
          <a:p>
            <a:pPr fontAlgn="base"/>
            <a:r>
              <a:rPr lang="en-US" sz="2800" i="0" dirty="0">
                <a:solidFill>
                  <a:srgbClr val="282B3E"/>
                </a:solidFill>
                <a:effectLst/>
                <a:latin typeface="Manulife JH Sans" panose="020B0503040401060103" pitchFamily="34" charset="77"/>
              </a:rPr>
              <a:t>In four-year election cycles, stock performance has typically been best in the year before a presidential election</a:t>
            </a:r>
            <a:br>
              <a:rPr lang="en-US" b="0" i="0" dirty="0">
                <a:solidFill>
                  <a:srgbClr val="282B3E"/>
                </a:solidFill>
                <a:effectLst/>
                <a:latin typeface="Manulife JH Sans" panose="020B0503040401060103" pitchFamily="34" charset="77"/>
              </a:rPr>
            </a:br>
            <a:br>
              <a:rPr lang="en-US" b="0" i="0" dirty="0">
                <a:solidFill>
                  <a:srgbClr val="282B3E"/>
                </a:solidFill>
                <a:effectLst/>
                <a:latin typeface="Manulife JH Sans" panose="020B0503040401060103" pitchFamily="34" charset="77"/>
              </a:rPr>
            </a:br>
            <a:endParaRPr lang="en-US" dirty="0">
              <a:latin typeface="Manulife JH Sans" panose="020B0503040401060103" pitchFamily="34" charset="77"/>
            </a:endParaRPr>
          </a:p>
        </p:txBody>
      </p:sp>
      <p:pic>
        <p:nvPicPr>
          <p:cNvPr id="8" name="Content Placeholder 7">
            <a:extLst>
              <a:ext uri="{FF2B5EF4-FFF2-40B4-BE49-F238E27FC236}">
                <a16:creationId xmlns:a16="http://schemas.microsoft.com/office/drawing/2014/main" id="{0B4A109D-7F54-124F-F880-E78C08CC5CC2}"/>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1132186" y="2222500"/>
            <a:ext cx="9471914" cy="3583051"/>
          </a:xfrm>
        </p:spPr>
      </p:pic>
      <p:sp>
        <p:nvSpPr>
          <p:cNvPr id="4" name="Slide Number Placeholder 3">
            <a:extLst>
              <a:ext uri="{FF2B5EF4-FFF2-40B4-BE49-F238E27FC236}">
                <a16:creationId xmlns:a16="http://schemas.microsoft.com/office/drawing/2014/main" id="{DFF0E12E-EE22-F6ED-5F37-484BBA505169}"/>
              </a:ext>
            </a:extLst>
          </p:cNvPr>
          <p:cNvSpPr>
            <a:spLocks noGrp="1"/>
          </p:cNvSpPr>
          <p:nvPr>
            <p:ph type="sldNum" sz="quarter" idx="12"/>
          </p:nvPr>
        </p:nvSpPr>
        <p:spPr/>
        <p:txBody>
          <a:bodyPr/>
          <a:lstStyle/>
          <a:p>
            <a:fld id="{BB333B34-C87C-402E-ABB0-13B7C9DEBBC4}" type="slidenum">
              <a:rPr lang="en-US" smtClean="0"/>
              <a:t>6</a:t>
            </a:fld>
            <a:endParaRPr lang="en-US"/>
          </a:p>
        </p:txBody>
      </p:sp>
      <p:sp>
        <p:nvSpPr>
          <p:cNvPr id="5" name="Text Placeholder 4">
            <a:extLst>
              <a:ext uri="{FF2B5EF4-FFF2-40B4-BE49-F238E27FC236}">
                <a16:creationId xmlns:a16="http://schemas.microsoft.com/office/drawing/2014/main" id="{CAD3D6BD-6860-7B72-7015-F87C58A167F9}"/>
              </a:ext>
            </a:extLst>
          </p:cNvPr>
          <p:cNvSpPr>
            <a:spLocks noGrp="1"/>
          </p:cNvSpPr>
          <p:nvPr>
            <p:ph type="body" sz="quarter" idx="13"/>
          </p:nvPr>
        </p:nvSpPr>
        <p:spPr/>
        <p:txBody>
          <a:bodyPr/>
          <a:lstStyle/>
          <a:p>
            <a:r>
              <a:rPr lang="en-US" b="0" i="0" dirty="0">
                <a:solidFill>
                  <a:srgbClr val="282B3E"/>
                </a:solidFill>
                <a:effectLst/>
                <a:latin typeface="Manulife JH Sans" panose="020B0503040401060103" pitchFamily="34" charset="0"/>
              </a:rPr>
              <a:t>Source: Morningstar Direct, January 2024. The S&amp;P 500 Index tracks the performance of 500 of the largest companies in the United States. It is not possible to invest directly in an index. Past performance does not guarantee future results.</a:t>
            </a:r>
            <a:endParaRPr lang="en-US" dirty="0"/>
          </a:p>
        </p:txBody>
      </p:sp>
      <p:sp>
        <p:nvSpPr>
          <p:cNvPr id="6" name="Text Placeholder 5">
            <a:extLst>
              <a:ext uri="{FF2B5EF4-FFF2-40B4-BE49-F238E27FC236}">
                <a16:creationId xmlns:a16="http://schemas.microsoft.com/office/drawing/2014/main" id="{1AC93D68-AE6D-7EF9-4C80-0C2659DA4C31}"/>
              </a:ext>
            </a:extLst>
          </p:cNvPr>
          <p:cNvSpPr>
            <a:spLocks noGrp="1"/>
          </p:cNvSpPr>
          <p:nvPr>
            <p:ph type="body" sz="quarter" idx="14"/>
          </p:nvPr>
        </p:nvSpPr>
        <p:spPr>
          <a:xfrm>
            <a:off x="493027" y="1506441"/>
            <a:ext cx="11277488" cy="231242"/>
          </a:xfrm>
        </p:spPr>
        <p:txBody>
          <a:bodyPr/>
          <a:lstStyle/>
          <a:p>
            <a:r>
              <a:rPr lang="en-US" sz="1800" b="0" i="0" dirty="0">
                <a:solidFill>
                  <a:srgbClr val="282B3E"/>
                </a:solidFill>
                <a:effectLst/>
                <a:latin typeface="Manulife JH Sans" panose="020B0503040401060103" pitchFamily="34" charset="77"/>
              </a:rPr>
              <a:t>S&amp;P 500 Index performance, 1928–2023</a:t>
            </a:r>
            <a:endParaRPr lang="en-US" sz="1800" dirty="0">
              <a:latin typeface="Manulife JH Sans" panose="020B0503040401060103" pitchFamily="34" charset="77"/>
            </a:endParaRPr>
          </a:p>
        </p:txBody>
      </p:sp>
    </p:spTree>
    <p:extLst>
      <p:ext uri="{BB962C8B-B14F-4D97-AF65-F5344CB8AC3E}">
        <p14:creationId xmlns:p14="http://schemas.microsoft.com/office/powerpoint/2010/main" val="1811093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A20F5D8-7A61-4A55-90EE-EFEA1D5AA482}"/>
              </a:ext>
            </a:extLst>
          </p:cNvPr>
          <p:cNvSpPr>
            <a:spLocks noGrp="1"/>
          </p:cNvSpPr>
          <p:nvPr>
            <p:ph type="sldNum" sz="quarter" idx="12"/>
          </p:nvPr>
        </p:nvSpPr>
        <p:spPr/>
        <p:txBody>
          <a:bodyPr/>
          <a:lstStyle/>
          <a:p>
            <a:pPr>
              <a:defRPr/>
            </a:pPr>
            <a:fld id="{1EEDA745-9936-4A17-800E-6B5675F0F699}" type="slidenum">
              <a:rPr lang="en-CA" smtClean="0"/>
              <a:pPr>
                <a:defRPr/>
              </a:pPr>
              <a:t>7</a:t>
            </a:fld>
            <a:endParaRPr lang="en-CA"/>
          </a:p>
        </p:txBody>
      </p:sp>
      <p:sp>
        <p:nvSpPr>
          <p:cNvPr id="5" name="Title 4">
            <a:extLst>
              <a:ext uri="{FF2B5EF4-FFF2-40B4-BE49-F238E27FC236}">
                <a16:creationId xmlns:a16="http://schemas.microsoft.com/office/drawing/2014/main" id="{8D24AF9A-6C77-4DEA-9F52-129FF64A8D63}"/>
              </a:ext>
            </a:extLst>
          </p:cNvPr>
          <p:cNvSpPr>
            <a:spLocks noGrp="1"/>
          </p:cNvSpPr>
          <p:nvPr>
            <p:ph type="title"/>
          </p:nvPr>
        </p:nvSpPr>
        <p:spPr>
          <a:xfrm>
            <a:off x="454025" y="525154"/>
            <a:ext cx="10691018" cy="792167"/>
          </a:xfrm>
        </p:spPr>
        <p:txBody>
          <a:bodyPr/>
          <a:lstStyle/>
          <a:p>
            <a:r>
              <a:rPr lang="en-US" sz="2800" dirty="0">
                <a:latin typeface="Manulife JH Sans" panose="020B0503040401060103" pitchFamily="34" charset="77"/>
              </a:rPr>
              <a:t>How stocks have performed under six political scenarios</a:t>
            </a:r>
            <a:br>
              <a:rPr lang="en-US" sz="2800" dirty="0">
                <a:latin typeface="Manulife JH Sans" panose="020B0503040401060103" pitchFamily="34" charset="77"/>
              </a:rPr>
            </a:br>
            <a:endParaRPr lang="en-US" sz="2800" dirty="0">
              <a:latin typeface="Manulife JH Sans" panose="020B0503040401060103" pitchFamily="34" charset="77"/>
            </a:endParaRPr>
          </a:p>
        </p:txBody>
      </p:sp>
      <p:sp>
        <p:nvSpPr>
          <p:cNvPr id="6" name="TextBox 5">
            <a:extLst>
              <a:ext uri="{FF2B5EF4-FFF2-40B4-BE49-F238E27FC236}">
                <a16:creationId xmlns:a16="http://schemas.microsoft.com/office/drawing/2014/main" id="{D6E3C08D-2A1F-4F1A-A603-823EEC0613ED}"/>
              </a:ext>
            </a:extLst>
          </p:cNvPr>
          <p:cNvSpPr txBox="1"/>
          <p:nvPr/>
        </p:nvSpPr>
        <p:spPr>
          <a:xfrm>
            <a:off x="2221584" y="6332846"/>
            <a:ext cx="8047954" cy="246221"/>
          </a:xfrm>
          <a:prstGeom prst="rect">
            <a:avLst/>
          </a:prstGeom>
          <a:noFill/>
        </p:spPr>
        <p:txBody>
          <a:bodyPr wrap="square" lIns="0" tIns="0" rIns="0" bIns="0" rtlCol="0">
            <a:spAutoFit/>
          </a:bodyPr>
          <a:lstStyle/>
          <a:p>
            <a:pPr>
              <a:spcBef>
                <a:spcPts val="600"/>
              </a:spcBef>
            </a:pPr>
            <a:r>
              <a:rPr lang="en-US" sz="800" b="0" i="0" dirty="0">
                <a:solidFill>
                  <a:srgbClr val="282B3E"/>
                </a:solidFill>
                <a:effectLst/>
                <a:latin typeface="Manulife JH Sans" panose="020B0503040401060103" pitchFamily="34" charset="0"/>
              </a:rPr>
              <a:t>Source: Morningstar Direct, January 2024. The S&amp;P 500 Index tracks the performance of 500 of the largest companies in the United States. It is not possible to invest directly in an index. Past performance does not guarantee future results</a:t>
            </a:r>
            <a:endParaRPr lang="en-US" sz="800" dirty="0"/>
          </a:p>
        </p:txBody>
      </p:sp>
      <p:pic>
        <p:nvPicPr>
          <p:cNvPr id="9" name="Picture 8">
            <a:extLst>
              <a:ext uri="{FF2B5EF4-FFF2-40B4-BE49-F238E27FC236}">
                <a16:creationId xmlns:a16="http://schemas.microsoft.com/office/drawing/2014/main" id="{61768D90-996D-B492-9402-A868AE7FC6B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91900" y="1621268"/>
            <a:ext cx="10557798" cy="4100353"/>
          </a:xfrm>
          <a:prstGeom prst="rect">
            <a:avLst/>
          </a:prstGeom>
        </p:spPr>
      </p:pic>
      <p:sp>
        <p:nvSpPr>
          <p:cNvPr id="11" name="TextBox 10">
            <a:extLst>
              <a:ext uri="{FF2B5EF4-FFF2-40B4-BE49-F238E27FC236}">
                <a16:creationId xmlns:a16="http://schemas.microsoft.com/office/drawing/2014/main" id="{02941CF1-ECD2-72D6-C67A-0B262032F0C9}"/>
              </a:ext>
            </a:extLst>
          </p:cNvPr>
          <p:cNvSpPr txBox="1"/>
          <p:nvPr/>
        </p:nvSpPr>
        <p:spPr>
          <a:xfrm>
            <a:off x="454025" y="1136378"/>
            <a:ext cx="9852440" cy="276999"/>
          </a:xfrm>
          <a:prstGeom prst="rect">
            <a:avLst/>
          </a:prstGeom>
          <a:noFill/>
        </p:spPr>
        <p:txBody>
          <a:bodyPr wrap="square" lIns="0" tIns="0" rIns="0" bIns="0" rtlCol="0">
            <a:spAutoFit/>
          </a:bodyPr>
          <a:lstStyle/>
          <a:p>
            <a:r>
              <a:rPr lang="en-US" dirty="0">
                <a:solidFill>
                  <a:schemeClr val="tx1"/>
                </a:solidFill>
                <a:latin typeface="Manulife JH Sans" panose="020B0503040401060103" pitchFamily="34" charset="77"/>
              </a:rPr>
              <a:t>Average annual returns in the S&amp;P 500 Index, since 1933, when different parties are in power</a:t>
            </a:r>
            <a:endParaRPr lang="en-US" dirty="0">
              <a:latin typeface="Manulife JH Sans" panose="020B0503040401060103" pitchFamily="34" charset="77"/>
            </a:endParaRPr>
          </a:p>
        </p:txBody>
      </p:sp>
    </p:spTree>
    <p:extLst>
      <p:ext uri="{BB962C8B-B14F-4D97-AF65-F5344CB8AC3E}">
        <p14:creationId xmlns:p14="http://schemas.microsoft.com/office/powerpoint/2010/main" val="770546"/>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EF465-00E0-682B-B1E5-475BBE4A891D}"/>
              </a:ext>
            </a:extLst>
          </p:cNvPr>
          <p:cNvSpPr>
            <a:spLocks noGrp="1"/>
          </p:cNvSpPr>
          <p:nvPr>
            <p:ph type="title"/>
          </p:nvPr>
        </p:nvSpPr>
        <p:spPr/>
        <p:txBody>
          <a:bodyPr/>
          <a:lstStyle/>
          <a:p>
            <a:r>
              <a:rPr lang="en-US" sz="2800" b="1" i="0" u="none" strike="noStrike" baseline="0" dirty="0">
                <a:solidFill>
                  <a:srgbClr val="211D1E"/>
                </a:solidFill>
                <a:latin typeface="Manulife JH Sans" panose="020B0503040401060103" pitchFamily="34" charset="77"/>
              </a:rPr>
              <a:t>What have been the best ways to invest in election years? </a:t>
            </a:r>
            <a:endParaRPr lang="en-US" sz="2800" dirty="0">
              <a:latin typeface="Manulife JH Sans" panose="020B0503040401060103" pitchFamily="34" charset="77"/>
            </a:endParaRPr>
          </a:p>
        </p:txBody>
      </p:sp>
      <p:sp>
        <p:nvSpPr>
          <p:cNvPr id="4" name="Slide Number Placeholder 3">
            <a:extLst>
              <a:ext uri="{FF2B5EF4-FFF2-40B4-BE49-F238E27FC236}">
                <a16:creationId xmlns:a16="http://schemas.microsoft.com/office/drawing/2014/main" id="{BC3A0C8A-59E5-B67A-418D-BD1A62DBBA75}"/>
              </a:ext>
            </a:extLst>
          </p:cNvPr>
          <p:cNvSpPr>
            <a:spLocks noGrp="1"/>
          </p:cNvSpPr>
          <p:nvPr>
            <p:ph type="sldNum" sz="quarter" idx="12"/>
          </p:nvPr>
        </p:nvSpPr>
        <p:spPr/>
        <p:txBody>
          <a:bodyPr/>
          <a:lstStyle/>
          <a:p>
            <a:fld id="{BB333B34-C87C-402E-ABB0-13B7C9DEBBC4}" type="slidenum">
              <a:rPr lang="en-US" smtClean="0"/>
              <a:t>8</a:t>
            </a:fld>
            <a:endParaRPr lang="en-US"/>
          </a:p>
        </p:txBody>
      </p:sp>
      <p:sp>
        <p:nvSpPr>
          <p:cNvPr id="5" name="Text Placeholder 4">
            <a:extLst>
              <a:ext uri="{FF2B5EF4-FFF2-40B4-BE49-F238E27FC236}">
                <a16:creationId xmlns:a16="http://schemas.microsoft.com/office/drawing/2014/main" id="{DC972FA8-B80A-8DE2-DE77-78B2153192C2}"/>
              </a:ext>
            </a:extLst>
          </p:cNvPr>
          <p:cNvSpPr>
            <a:spLocks noGrp="1"/>
          </p:cNvSpPr>
          <p:nvPr>
            <p:ph type="body" sz="quarter" idx="13"/>
          </p:nvPr>
        </p:nvSpPr>
        <p:spPr>
          <a:xfrm>
            <a:off x="2197412" y="5555704"/>
            <a:ext cx="9255565" cy="1014869"/>
          </a:xfrm>
        </p:spPr>
        <p:txBody>
          <a:bodyPr/>
          <a:lstStyle/>
          <a:p>
            <a:r>
              <a:rPr lang="en-US" b="0" i="0" dirty="0">
                <a:solidFill>
                  <a:srgbClr val="282B3E"/>
                </a:solidFill>
                <a:effectLst/>
                <a:latin typeface="Manulife JH Sans" panose="020B0503040401060103" pitchFamily="34" charset="0"/>
              </a:rPr>
              <a:t>Source: Morningstar, January 2024. The starting $10,000 in the fully invested strategy is entirely invested in the S&amp;P 500 Index throughout each 4-year cycle. The regular contributions strategy starts with $9,000 in a cash equivalent, the Ibbotson Associates (IA) SBBI U.S. 30-day </a:t>
            </a:r>
            <a:r>
              <a:rPr lang="en-US" b="0" i="0" dirty="0" err="1">
                <a:solidFill>
                  <a:srgbClr val="282B3E"/>
                </a:solidFill>
                <a:effectLst/>
                <a:latin typeface="Manulife JH Sans" panose="020B0503040401060103" pitchFamily="34" charset="0"/>
              </a:rPr>
              <a:t>Treaury</a:t>
            </a:r>
            <a:r>
              <a:rPr lang="en-US" b="0" i="0" dirty="0">
                <a:solidFill>
                  <a:srgbClr val="282B3E"/>
                </a:solidFill>
                <a:effectLst/>
                <a:latin typeface="Manulife JH Sans" panose="020B0503040401060103" pitchFamily="34" charset="0"/>
              </a:rPr>
              <a:t> Bill Index, and $1,000 in the S&amp;P 500 Index. In the election year that starts each 4-year cycle, the regular contributions strategy makes $1,000 contributions from the IA SBBI U.S. 30-day Treasury Bill Index into the S&amp;P 500 Index during each of the 9 months leading up to the November election, so that the initial $10,000 is then fully invested in stocks; through the rest of the cycle, the account balance remains fully invested. The sitting on the sidelines strategy is fully invested in the IA SBBI U.S. 30-day Treasury Bill Index throughout each election year and then invested fully in the S&amp;P 500 Index in the subsequent three years of each cycle. The S&amp;P 500 Index tracks the performance of 500 of the largest companies in the United States. The IA SBBI U.S. 30-day Treasury Bill Index tracks the performance of a single issue of outstanding Treasury Bill which matures closest to, but not beyond, 30 days from the rebalancing date. It is not possible to invest in an index. Past performance does not guarantee future results.</a:t>
            </a:r>
            <a:endParaRPr lang="en-US" sz="800" dirty="0">
              <a:latin typeface="Manulife JH Sans" panose="020B0503040401060103" pitchFamily="34" charset="77"/>
            </a:endParaRPr>
          </a:p>
        </p:txBody>
      </p:sp>
      <p:pic>
        <p:nvPicPr>
          <p:cNvPr id="7" name="Picture 6">
            <a:extLst>
              <a:ext uri="{FF2B5EF4-FFF2-40B4-BE49-F238E27FC236}">
                <a16:creationId xmlns:a16="http://schemas.microsoft.com/office/drawing/2014/main" id="{CC416ABA-E420-D32E-5DC4-AEC81511DB0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120232" y="1148710"/>
            <a:ext cx="7696868" cy="4493047"/>
          </a:xfrm>
          <a:prstGeom prst="rect">
            <a:avLst/>
          </a:prstGeom>
        </p:spPr>
      </p:pic>
    </p:spTree>
    <p:extLst>
      <p:ext uri="{BB962C8B-B14F-4D97-AF65-F5344CB8AC3E}">
        <p14:creationId xmlns:p14="http://schemas.microsoft.com/office/powerpoint/2010/main" val="2750433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4">
            <a:extLst>
              <a:ext uri="{FF2B5EF4-FFF2-40B4-BE49-F238E27FC236}">
                <a16:creationId xmlns:a16="http://schemas.microsoft.com/office/drawing/2014/main" id="{E2CD1710-4573-4718-A40A-7E8F9604C4F9}"/>
              </a:ext>
            </a:extLst>
          </p:cNvPr>
          <p:cNvSpPr>
            <a:spLocks noGrp="1" noChangeArrowheads="1"/>
          </p:cNvSpPr>
          <p:nvPr>
            <p:ph type="title"/>
          </p:nvPr>
        </p:nvSpPr>
        <p:spPr/>
        <p:txBody>
          <a:bodyPr/>
          <a:lstStyle/>
          <a:p>
            <a:r>
              <a:rPr lang="en-US" dirty="0">
                <a:latin typeface="Manulife JH Sans" panose="020B0503040401060103" pitchFamily="34" charset="77"/>
              </a:rPr>
              <a:t>Is there a right time or a wrong time to invest?</a:t>
            </a:r>
          </a:p>
        </p:txBody>
      </p:sp>
      <p:sp>
        <p:nvSpPr>
          <p:cNvPr id="3" name="Slide Number Placeholder 2">
            <a:extLst>
              <a:ext uri="{FF2B5EF4-FFF2-40B4-BE49-F238E27FC236}">
                <a16:creationId xmlns:a16="http://schemas.microsoft.com/office/drawing/2014/main" id="{4C58D2A4-F564-4062-BC97-B5A819482465}"/>
              </a:ext>
            </a:extLst>
          </p:cNvPr>
          <p:cNvSpPr>
            <a:spLocks noGrp="1"/>
          </p:cNvSpPr>
          <p:nvPr>
            <p:ph type="sldNum" sz="quarter" idx="16"/>
          </p:nvPr>
        </p:nvSpPr>
        <p:spPr>
          <a:xfrm>
            <a:off x="8532813" y="6399213"/>
            <a:ext cx="212725" cy="176212"/>
          </a:xfrm>
          <a:prstGeom prst="rect">
            <a:avLst/>
          </a:prstGeom>
        </p:spPr>
        <p:txBody>
          <a:bodyPr vert="horz" lIns="0" tIns="0" rIns="0" bIns="0" rtlCol="0" anchor="b">
            <a:noAutofit/>
          </a:bodyPr>
          <a:lstStyle>
            <a:defPPr>
              <a:defRPr lang="en-US"/>
            </a:defPPr>
            <a:lvl1pPr algn="r" rtl="0" eaLnBrk="0" fontAlgn="base" hangingPunct="0">
              <a:spcBef>
                <a:spcPct val="0"/>
              </a:spcBef>
              <a:spcAft>
                <a:spcPct val="0"/>
              </a:spcAft>
              <a:defRPr sz="800"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defRPr/>
            </a:pPr>
            <a:fld id="{1EEDA745-9936-4A17-800E-6B5675F0F699}" type="slidenum">
              <a:rPr lang="en-CA" smtClean="0"/>
              <a:pPr>
                <a:defRPr/>
              </a:pPr>
              <a:t>9</a:t>
            </a:fld>
            <a:endParaRPr lang="en-CA"/>
          </a:p>
        </p:txBody>
      </p:sp>
      <p:grpSp>
        <p:nvGrpSpPr>
          <p:cNvPr id="10" name="Group 9">
            <a:extLst>
              <a:ext uri="{FF2B5EF4-FFF2-40B4-BE49-F238E27FC236}">
                <a16:creationId xmlns:a16="http://schemas.microsoft.com/office/drawing/2014/main" id="{6FD522D3-1FB2-630C-B13D-AD66198D344B}"/>
              </a:ext>
            </a:extLst>
          </p:cNvPr>
          <p:cNvGrpSpPr/>
          <p:nvPr/>
        </p:nvGrpSpPr>
        <p:grpSpPr>
          <a:xfrm>
            <a:off x="4142395" y="779489"/>
            <a:ext cx="6620543" cy="1760040"/>
            <a:chOff x="4727012" y="282575"/>
            <a:chExt cx="5542575" cy="1320544"/>
          </a:xfrm>
        </p:grpSpPr>
        <p:sp>
          <p:nvSpPr>
            <p:cNvPr id="16" name="AutoShape 6">
              <a:extLst>
                <a:ext uri="{FF2B5EF4-FFF2-40B4-BE49-F238E27FC236}">
                  <a16:creationId xmlns:a16="http://schemas.microsoft.com/office/drawing/2014/main" id="{3CD0FE67-873E-4B59-98F4-4A2BD8A2B887}"/>
                </a:ext>
              </a:extLst>
            </p:cNvPr>
            <p:cNvSpPr>
              <a:spLocks/>
            </p:cNvSpPr>
            <p:nvPr/>
          </p:nvSpPr>
          <p:spPr bwMode="auto">
            <a:xfrm>
              <a:off x="6095136" y="322959"/>
              <a:ext cx="4174451" cy="128016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solidFill>
              <a:srgbClr val="EDEDED"/>
            </a:solidFill>
            <a:ln w="12700">
              <a:noFill/>
              <a:miter lim="0"/>
              <a:headEnd/>
              <a:tailEnd/>
            </a:ln>
          </p:spPr>
          <p:txBody>
            <a:bodyPr lIns="91440" tIns="45719" rIns="45719" bIns="45719" anchor="ctr"/>
            <a:lstStyle>
              <a:lvl1pPr>
                <a:lnSpc>
                  <a:spcPct val="95000"/>
                </a:lnSpc>
                <a:spcBef>
                  <a:spcPct val="50000"/>
                </a:spcBef>
                <a:buClr>
                  <a:srgbClr val="B5A57D"/>
                </a:buClr>
                <a:buSzPct val="75000"/>
                <a:buFont typeface="Wingdings" panose="05000000000000000000" pitchFamily="2" charset="2"/>
                <a:buChar char="n"/>
                <a:defRPr sz="2400">
                  <a:solidFill>
                    <a:schemeClr val="tx1"/>
                  </a:solidFill>
                  <a:latin typeface="Verdana" panose="020B0604030504040204" pitchFamily="34" charset="0"/>
                  <a:ea typeface="ＭＳ Ｐゴシック" panose="020B0600070205080204" pitchFamily="34" charset="-128"/>
                </a:defRPr>
              </a:lvl1pPr>
              <a:lvl2pPr marL="742950" indent="-285750">
                <a:lnSpc>
                  <a:spcPct val="95000"/>
                </a:lnSpc>
                <a:spcBef>
                  <a:spcPct val="25000"/>
                </a:spcBef>
                <a:buClr>
                  <a:schemeClr val="accent1"/>
                </a:buClr>
                <a:buSzPct val="60000"/>
                <a:buFont typeface="Wingdings" panose="05000000000000000000" pitchFamily="2" charset="2"/>
                <a:buChar char="n"/>
                <a:defRPr sz="2200">
                  <a:solidFill>
                    <a:schemeClr val="tx1"/>
                  </a:solidFill>
                  <a:latin typeface="Verdana" panose="020B0604030504040204" pitchFamily="34" charset="0"/>
                  <a:ea typeface="ＭＳ Ｐゴシック" panose="020B0600070205080204" pitchFamily="34" charset="-128"/>
                </a:defRPr>
              </a:lvl2pPr>
              <a:lvl3pPr marL="1143000" indent="-228600">
                <a:lnSpc>
                  <a:spcPct val="95000"/>
                </a:lnSpc>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lnSpc>
                  <a:spcPct val="95000"/>
                </a:lnSpc>
                <a:spcBef>
                  <a:spcPct val="25000"/>
                </a:spcBef>
                <a:buClr>
                  <a:schemeClr val="folHlink"/>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4pPr>
              <a:lvl5pPr marL="2057400" indent="-228600">
                <a:lnSpc>
                  <a:spcPct val="95000"/>
                </a:lnSpc>
                <a:spcBef>
                  <a:spcPct val="25000"/>
                </a:spcBef>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9pPr>
            </a:lstStyle>
            <a:p>
              <a:pPr>
                <a:lnSpc>
                  <a:spcPct val="95000"/>
                </a:lnSpc>
                <a:spcBef>
                  <a:spcPct val="50000"/>
                </a:spcBef>
                <a:buClr>
                  <a:srgbClr val="B5A57D"/>
                </a:buClr>
                <a:buSzPct val="75000"/>
                <a:buFont typeface="Wingdings" charset="0"/>
                <a:buNone/>
                <a:defRPr/>
              </a:pPr>
              <a:r>
                <a:rPr lang="en-US" altLang="en-US" sz="2000" dirty="0">
                  <a:latin typeface="Manulife JH Sans" panose="020B0503040401060103" pitchFamily="34" charset="77"/>
                </a:rPr>
                <a:t>On average, presidential election cycles have been positive for stocks </a:t>
              </a:r>
              <a:endParaRPr lang="en-US" sz="2000" dirty="0">
                <a:latin typeface="Manulife JH Sans" panose="020B0503040401060103" pitchFamily="34" charset="77"/>
                <a:ea typeface="ＭＳ Ｐゴシック" charset="0"/>
              </a:endParaRPr>
            </a:p>
          </p:txBody>
        </p:sp>
        <p:sp>
          <p:nvSpPr>
            <p:cNvPr id="17" name="AutoShape 6">
              <a:extLst>
                <a:ext uri="{FF2B5EF4-FFF2-40B4-BE49-F238E27FC236}">
                  <a16:creationId xmlns:a16="http://schemas.microsoft.com/office/drawing/2014/main" id="{1CD77A57-1286-4B5D-BA2D-1756CC676FF8}"/>
                </a:ext>
              </a:extLst>
            </p:cNvPr>
            <p:cNvSpPr>
              <a:spLocks/>
            </p:cNvSpPr>
            <p:nvPr/>
          </p:nvSpPr>
          <p:spPr bwMode="auto">
            <a:xfrm>
              <a:off x="4727012" y="282575"/>
              <a:ext cx="1280160" cy="128016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solidFill>
              <a:schemeClr val="accent6"/>
            </a:solidFill>
            <a:ln w="12700">
              <a:noFill/>
              <a:miter lim="0"/>
              <a:headEnd/>
              <a:tailEnd/>
            </a:ln>
          </p:spPr>
          <p:txBody>
            <a:bodyPr lIns="91440" tIns="45719" rIns="45719" bIns="45719" anchor="ctr"/>
            <a:lstStyle>
              <a:lvl1pPr>
                <a:lnSpc>
                  <a:spcPct val="95000"/>
                </a:lnSpc>
                <a:spcBef>
                  <a:spcPct val="50000"/>
                </a:spcBef>
                <a:buClr>
                  <a:srgbClr val="B5A57D"/>
                </a:buClr>
                <a:buSzPct val="75000"/>
                <a:buFont typeface="Wingdings" panose="05000000000000000000" pitchFamily="2" charset="2"/>
                <a:buChar char="n"/>
                <a:defRPr sz="2400">
                  <a:solidFill>
                    <a:schemeClr val="tx1"/>
                  </a:solidFill>
                  <a:latin typeface="Verdana" panose="020B0604030504040204" pitchFamily="34" charset="0"/>
                  <a:ea typeface="ＭＳ Ｐゴシック" panose="020B0600070205080204" pitchFamily="34" charset="-128"/>
                </a:defRPr>
              </a:lvl1pPr>
              <a:lvl2pPr marL="742950" indent="-285750">
                <a:lnSpc>
                  <a:spcPct val="95000"/>
                </a:lnSpc>
                <a:spcBef>
                  <a:spcPct val="25000"/>
                </a:spcBef>
                <a:buClr>
                  <a:schemeClr val="accent1"/>
                </a:buClr>
                <a:buSzPct val="60000"/>
                <a:buFont typeface="Wingdings" panose="05000000000000000000" pitchFamily="2" charset="2"/>
                <a:buChar char="n"/>
                <a:defRPr sz="2200">
                  <a:solidFill>
                    <a:schemeClr val="tx1"/>
                  </a:solidFill>
                  <a:latin typeface="Verdana" panose="020B0604030504040204" pitchFamily="34" charset="0"/>
                  <a:ea typeface="ＭＳ Ｐゴシック" panose="020B0600070205080204" pitchFamily="34" charset="-128"/>
                </a:defRPr>
              </a:lvl2pPr>
              <a:lvl3pPr marL="1143000" indent="-228600">
                <a:lnSpc>
                  <a:spcPct val="95000"/>
                </a:lnSpc>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lnSpc>
                  <a:spcPct val="95000"/>
                </a:lnSpc>
                <a:spcBef>
                  <a:spcPct val="25000"/>
                </a:spcBef>
                <a:buClr>
                  <a:schemeClr val="folHlink"/>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4pPr>
              <a:lvl5pPr marL="2057400" indent="-228600">
                <a:lnSpc>
                  <a:spcPct val="95000"/>
                </a:lnSpc>
                <a:spcBef>
                  <a:spcPct val="25000"/>
                </a:spcBef>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9pPr>
            </a:lstStyle>
            <a:p>
              <a:pPr eaLnBrk="1">
                <a:lnSpc>
                  <a:spcPct val="100000"/>
                </a:lnSpc>
                <a:spcBef>
                  <a:spcPct val="0"/>
                </a:spcBef>
                <a:buClrTx/>
                <a:buSzTx/>
                <a:buFontTx/>
                <a:buNone/>
              </a:pPr>
              <a:endParaRPr lang="en-US" altLang="en-US" sz="2000">
                <a:solidFill>
                  <a:schemeClr val="bg1"/>
                </a:solidFill>
                <a:latin typeface="Manulife JH Sans" panose="020B0503040401060103" pitchFamily="34" charset="77"/>
                <a:cs typeface="Arial" panose="020B0604020202020204" pitchFamily="34" charset="0"/>
                <a:sym typeface="Verdana" panose="020B0604030504040204" pitchFamily="34" charset="0"/>
              </a:endParaRPr>
            </a:p>
          </p:txBody>
        </p:sp>
        <p:pic>
          <p:nvPicPr>
            <p:cNvPr id="5" name="Graphic 4" descr="Upward trend outline">
              <a:extLst>
                <a:ext uri="{FF2B5EF4-FFF2-40B4-BE49-F238E27FC236}">
                  <a16:creationId xmlns:a16="http://schemas.microsoft.com/office/drawing/2014/main" id="{CF3ECFF5-6E19-42D0-8669-C04B4598C692}"/>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flipH="1">
              <a:off x="4835832" y="465455"/>
              <a:ext cx="914400" cy="914400"/>
            </a:xfrm>
            <a:prstGeom prst="rect">
              <a:avLst/>
            </a:prstGeom>
          </p:spPr>
        </p:pic>
      </p:grpSp>
      <p:grpSp>
        <p:nvGrpSpPr>
          <p:cNvPr id="6" name="Group 5">
            <a:extLst>
              <a:ext uri="{FF2B5EF4-FFF2-40B4-BE49-F238E27FC236}">
                <a16:creationId xmlns:a16="http://schemas.microsoft.com/office/drawing/2014/main" id="{5E9CA911-A822-3717-FF69-5006C5631DC7}"/>
              </a:ext>
            </a:extLst>
          </p:cNvPr>
          <p:cNvGrpSpPr/>
          <p:nvPr/>
        </p:nvGrpSpPr>
        <p:grpSpPr>
          <a:xfrm>
            <a:off x="4142395" y="2757252"/>
            <a:ext cx="6620543" cy="3202348"/>
            <a:chOff x="4771982" y="1782891"/>
            <a:chExt cx="5515019" cy="2689860"/>
          </a:xfrm>
        </p:grpSpPr>
        <p:sp>
          <p:nvSpPr>
            <p:cNvPr id="9" name="AutoShape 6">
              <a:extLst>
                <a:ext uri="{FF2B5EF4-FFF2-40B4-BE49-F238E27FC236}">
                  <a16:creationId xmlns:a16="http://schemas.microsoft.com/office/drawing/2014/main" id="{FE3783FA-4EC3-4122-B4C0-B4D5B277A5A0}"/>
                </a:ext>
              </a:extLst>
            </p:cNvPr>
            <p:cNvSpPr>
              <a:spLocks/>
            </p:cNvSpPr>
            <p:nvPr/>
          </p:nvSpPr>
          <p:spPr bwMode="auto">
            <a:xfrm>
              <a:off x="6112550" y="3192591"/>
              <a:ext cx="4174451" cy="128016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solidFill>
              <a:srgbClr val="EDEDED"/>
            </a:solidFill>
            <a:ln w="12700">
              <a:noFill/>
              <a:miter lim="0"/>
              <a:headEnd/>
              <a:tailEnd/>
            </a:ln>
          </p:spPr>
          <p:txBody>
            <a:bodyPr lIns="91440" tIns="45719" rIns="45719" bIns="45719" anchor="ctr"/>
            <a:lstStyle>
              <a:lvl1pPr>
                <a:lnSpc>
                  <a:spcPct val="95000"/>
                </a:lnSpc>
                <a:spcBef>
                  <a:spcPct val="50000"/>
                </a:spcBef>
                <a:buClr>
                  <a:srgbClr val="B5A57D"/>
                </a:buClr>
                <a:buSzPct val="75000"/>
                <a:buFont typeface="Wingdings" panose="05000000000000000000" pitchFamily="2" charset="2"/>
                <a:buChar char="n"/>
                <a:defRPr sz="2400">
                  <a:solidFill>
                    <a:schemeClr val="tx1"/>
                  </a:solidFill>
                  <a:latin typeface="Verdana" panose="020B0604030504040204" pitchFamily="34" charset="0"/>
                  <a:ea typeface="ＭＳ Ｐゴシック" panose="020B0600070205080204" pitchFamily="34" charset="-128"/>
                </a:defRPr>
              </a:lvl1pPr>
              <a:lvl2pPr marL="742950" indent="-285750">
                <a:lnSpc>
                  <a:spcPct val="95000"/>
                </a:lnSpc>
                <a:spcBef>
                  <a:spcPct val="25000"/>
                </a:spcBef>
                <a:buClr>
                  <a:schemeClr val="accent1"/>
                </a:buClr>
                <a:buSzPct val="60000"/>
                <a:buFont typeface="Wingdings" panose="05000000000000000000" pitchFamily="2" charset="2"/>
                <a:buChar char="n"/>
                <a:defRPr sz="2200">
                  <a:solidFill>
                    <a:schemeClr val="tx1"/>
                  </a:solidFill>
                  <a:latin typeface="Verdana" panose="020B0604030504040204" pitchFamily="34" charset="0"/>
                  <a:ea typeface="ＭＳ Ｐゴシック" panose="020B0600070205080204" pitchFamily="34" charset="-128"/>
                </a:defRPr>
              </a:lvl2pPr>
              <a:lvl3pPr marL="1143000" indent="-228600">
                <a:lnSpc>
                  <a:spcPct val="95000"/>
                </a:lnSpc>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lnSpc>
                  <a:spcPct val="95000"/>
                </a:lnSpc>
                <a:spcBef>
                  <a:spcPct val="25000"/>
                </a:spcBef>
                <a:buClr>
                  <a:schemeClr val="folHlink"/>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4pPr>
              <a:lvl5pPr marL="2057400" indent="-228600">
                <a:lnSpc>
                  <a:spcPct val="95000"/>
                </a:lnSpc>
                <a:spcBef>
                  <a:spcPct val="25000"/>
                </a:spcBef>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9pPr>
            </a:lstStyle>
            <a:p>
              <a:pPr>
                <a:lnSpc>
                  <a:spcPct val="95000"/>
                </a:lnSpc>
                <a:spcBef>
                  <a:spcPct val="50000"/>
                </a:spcBef>
                <a:buClr>
                  <a:srgbClr val="B5A57D"/>
                </a:buClr>
                <a:buSzPct val="75000"/>
                <a:buFont typeface="Wingdings" charset="0"/>
                <a:buNone/>
                <a:defRPr/>
              </a:pPr>
              <a:r>
                <a:rPr lang="en-US" sz="2000" dirty="0">
                  <a:latin typeface="Manulife JH Sans" panose="020B0503040401060103" pitchFamily="34" charset="77"/>
                  <a:ea typeface="ＭＳ Ｐゴシック" charset="0"/>
                </a:rPr>
                <a:t>Despite unprecedented volatility, try to ignore the short-term and focus on the long-term</a:t>
              </a:r>
            </a:p>
          </p:txBody>
        </p:sp>
        <p:sp>
          <p:nvSpPr>
            <p:cNvPr id="13" name="AutoShape 6">
              <a:extLst>
                <a:ext uri="{FF2B5EF4-FFF2-40B4-BE49-F238E27FC236}">
                  <a16:creationId xmlns:a16="http://schemas.microsoft.com/office/drawing/2014/main" id="{D8160425-B15C-4514-82AD-204E599B0C9F}"/>
                </a:ext>
              </a:extLst>
            </p:cNvPr>
            <p:cNvSpPr>
              <a:spLocks/>
            </p:cNvSpPr>
            <p:nvPr/>
          </p:nvSpPr>
          <p:spPr bwMode="auto">
            <a:xfrm>
              <a:off x="4771982" y="3192591"/>
              <a:ext cx="1280160" cy="128016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solidFill>
              <a:schemeClr val="accent3"/>
            </a:solidFill>
            <a:ln w="12700">
              <a:noFill/>
              <a:miter lim="0"/>
              <a:headEnd/>
              <a:tailEnd/>
            </a:ln>
          </p:spPr>
          <p:txBody>
            <a:bodyPr lIns="91440" tIns="45719" rIns="45719" bIns="45719" anchor="ctr"/>
            <a:lstStyle>
              <a:lvl1pPr>
                <a:lnSpc>
                  <a:spcPct val="95000"/>
                </a:lnSpc>
                <a:spcBef>
                  <a:spcPct val="50000"/>
                </a:spcBef>
                <a:buClr>
                  <a:srgbClr val="B5A57D"/>
                </a:buClr>
                <a:buSzPct val="75000"/>
                <a:buFont typeface="Wingdings" panose="05000000000000000000" pitchFamily="2" charset="2"/>
                <a:buChar char="n"/>
                <a:defRPr sz="2400">
                  <a:solidFill>
                    <a:schemeClr val="tx1"/>
                  </a:solidFill>
                  <a:latin typeface="Verdana" panose="020B0604030504040204" pitchFamily="34" charset="0"/>
                  <a:ea typeface="ＭＳ Ｐゴシック" panose="020B0600070205080204" pitchFamily="34" charset="-128"/>
                </a:defRPr>
              </a:lvl1pPr>
              <a:lvl2pPr marL="742950" indent="-285750">
                <a:lnSpc>
                  <a:spcPct val="95000"/>
                </a:lnSpc>
                <a:spcBef>
                  <a:spcPct val="25000"/>
                </a:spcBef>
                <a:buClr>
                  <a:schemeClr val="accent1"/>
                </a:buClr>
                <a:buSzPct val="60000"/>
                <a:buFont typeface="Wingdings" panose="05000000000000000000" pitchFamily="2" charset="2"/>
                <a:buChar char="n"/>
                <a:defRPr sz="2200">
                  <a:solidFill>
                    <a:schemeClr val="tx1"/>
                  </a:solidFill>
                  <a:latin typeface="Verdana" panose="020B0604030504040204" pitchFamily="34" charset="0"/>
                  <a:ea typeface="ＭＳ Ｐゴシック" panose="020B0600070205080204" pitchFamily="34" charset="-128"/>
                </a:defRPr>
              </a:lvl2pPr>
              <a:lvl3pPr marL="1143000" indent="-228600">
                <a:lnSpc>
                  <a:spcPct val="95000"/>
                </a:lnSpc>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lnSpc>
                  <a:spcPct val="95000"/>
                </a:lnSpc>
                <a:spcBef>
                  <a:spcPct val="25000"/>
                </a:spcBef>
                <a:buClr>
                  <a:schemeClr val="folHlink"/>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4pPr>
              <a:lvl5pPr marL="2057400" indent="-228600">
                <a:lnSpc>
                  <a:spcPct val="95000"/>
                </a:lnSpc>
                <a:spcBef>
                  <a:spcPct val="25000"/>
                </a:spcBef>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9pPr>
            </a:lstStyle>
            <a:p>
              <a:pPr eaLnBrk="1">
                <a:lnSpc>
                  <a:spcPct val="100000"/>
                </a:lnSpc>
                <a:spcBef>
                  <a:spcPct val="0"/>
                </a:spcBef>
                <a:buClrTx/>
                <a:buSzTx/>
                <a:buFontTx/>
                <a:buNone/>
              </a:pPr>
              <a:endParaRPr lang="en-US" altLang="en-US" sz="2000">
                <a:solidFill>
                  <a:schemeClr val="bg1"/>
                </a:solidFill>
                <a:latin typeface="Manulife JH Sans" panose="020B0503040401060103" pitchFamily="34" charset="77"/>
                <a:cs typeface="Arial" panose="020B0604020202020204" pitchFamily="34" charset="0"/>
                <a:sym typeface="Verdana" panose="020B0604030504040204" pitchFamily="34" charset="0"/>
              </a:endParaRPr>
            </a:p>
          </p:txBody>
        </p:sp>
        <p:grpSp>
          <p:nvGrpSpPr>
            <p:cNvPr id="4" name="Group 3">
              <a:extLst>
                <a:ext uri="{FF2B5EF4-FFF2-40B4-BE49-F238E27FC236}">
                  <a16:creationId xmlns:a16="http://schemas.microsoft.com/office/drawing/2014/main" id="{F1CE9232-0B05-D1A4-C745-D49092567444}"/>
                </a:ext>
              </a:extLst>
            </p:cNvPr>
            <p:cNvGrpSpPr/>
            <p:nvPr/>
          </p:nvGrpSpPr>
          <p:grpSpPr>
            <a:xfrm>
              <a:off x="4771982" y="1782891"/>
              <a:ext cx="5515019" cy="1280160"/>
              <a:chOff x="4771982" y="1782891"/>
              <a:chExt cx="5515019" cy="1280160"/>
            </a:xfrm>
          </p:grpSpPr>
          <p:sp>
            <p:nvSpPr>
              <p:cNvPr id="12" name="AutoShape 6">
                <a:extLst>
                  <a:ext uri="{FF2B5EF4-FFF2-40B4-BE49-F238E27FC236}">
                    <a16:creationId xmlns:a16="http://schemas.microsoft.com/office/drawing/2014/main" id="{D362AB2F-A2C4-431B-87F2-BE20B1200199}"/>
                  </a:ext>
                </a:extLst>
              </p:cNvPr>
              <p:cNvSpPr>
                <a:spLocks/>
              </p:cNvSpPr>
              <p:nvPr/>
            </p:nvSpPr>
            <p:spPr bwMode="auto">
              <a:xfrm>
                <a:off x="6112550" y="1782891"/>
                <a:ext cx="4174451" cy="128016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solidFill>
                <a:srgbClr val="EDEDED"/>
              </a:solidFill>
              <a:ln w="12700">
                <a:noFill/>
                <a:miter lim="0"/>
                <a:headEnd/>
                <a:tailEnd/>
              </a:ln>
            </p:spPr>
            <p:txBody>
              <a:bodyPr lIns="91440" tIns="45719" rIns="45719" bIns="45719" anchor="ctr"/>
              <a:lstStyle>
                <a:lvl1pPr>
                  <a:lnSpc>
                    <a:spcPct val="95000"/>
                  </a:lnSpc>
                  <a:spcBef>
                    <a:spcPct val="50000"/>
                  </a:spcBef>
                  <a:buClr>
                    <a:srgbClr val="B5A57D"/>
                  </a:buClr>
                  <a:buSzPct val="75000"/>
                  <a:buFont typeface="Wingdings" panose="05000000000000000000" pitchFamily="2" charset="2"/>
                  <a:buChar char="n"/>
                  <a:defRPr sz="2400">
                    <a:solidFill>
                      <a:schemeClr val="tx1"/>
                    </a:solidFill>
                    <a:latin typeface="Verdana" panose="020B0604030504040204" pitchFamily="34" charset="0"/>
                    <a:ea typeface="ＭＳ Ｐゴシック" panose="020B0600070205080204" pitchFamily="34" charset="-128"/>
                  </a:defRPr>
                </a:lvl1pPr>
                <a:lvl2pPr marL="742950" indent="-285750">
                  <a:lnSpc>
                    <a:spcPct val="95000"/>
                  </a:lnSpc>
                  <a:spcBef>
                    <a:spcPct val="25000"/>
                  </a:spcBef>
                  <a:buClr>
                    <a:schemeClr val="accent1"/>
                  </a:buClr>
                  <a:buSzPct val="60000"/>
                  <a:buFont typeface="Wingdings" panose="05000000000000000000" pitchFamily="2" charset="2"/>
                  <a:buChar char="n"/>
                  <a:defRPr sz="2200">
                    <a:solidFill>
                      <a:schemeClr val="tx1"/>
                    </a:solidFill>
                    <a:latin typeface="Verdana" panose="020B0604030504040204" pitchFamily="34" charset="0"/>
                    <a:ea typeface="ＭＳ Ｐゴシック" panose="020B0600070205080204" pitchFamily="34" charset="-128"/>
                  </a:defRPr>
                </a:lvl2pPr>
                <a:lvl3pPr marL="1143000" indent="-228600">
                  <a:lnSpc>
                    <a:spcPct val="95000"/>
                  </a:lnSpc>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lnSpc>
                    <a:spcPct val="95000"/>
                  </a:lnSpc>
                  <a:spcBef>
                    <a:spcPct val="25000"/>
                  </a:spcBef>
                  <a:buClr>
                    <a:schemeClr val="folHlink"/>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4pPr>
                <a:lvl5pPr marL="2057400" indent="-228600">
                  <a:lnSpc>
                    <a:spcPct val="95000"/>
                  </a:lnSpc>
                  <a:spcBef>
                    <a:spcPct val="25000"/>
                  </a:spcBef>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9pPr>
              </a:lstStyle>
              <a:p>
                <a:pPr>
                  <a:lnSpc>
                    <a:spcPct val="95000"/>
                  </a:lnSpc>
                  <a:spcBef>
                    <a:spcPct val="50000"/>
                  </a:spcBef>
                  <a:buClr>
                    <a:srgbClr val="B5A57D"/>
                  </a:buClr>
                  <a:buSzPct val="75000"/>
                  <a:buFont typeface="Wingdings" charset="0"/>
                  <a:buNone/>
                  <a:defRPr/>
                </a:pPr>
                <a:r>
                  <a:rPr lang="en-US" sz="2000">
                    <a:latin typeface="Manulife JH Sans" panose="020B0503040401060103" pitchFamily="34" charset="77"/>
                    <a:ea typeface="ＭＳ Ｐゴシック" charset="0"/>
                  </a:rPr>
                  <a:t>Markets recover from crises</a:t>
                </a:r>
              </a:p>
            </p:txBody>
          </p:sp>
          <p:sp>
            <p:nvSpPr>
              <p:cNvPr id="15" name="AutoShape 6">
                <a:extLst>
                  <a:ext uri="{FF2B5EF4-FFF2-40B4-BE49-F238E27FC236}">
                    <a16:creationId xmlns:a16="http://schemas.microsoft.com/office/drawing/2014/main" id="{C9AE255D-9873-43AF-997E-5682F9667BB5}"/>
                  </a:ext>
                </a:extLst>
              </p:cNvPr>
              <p:cNvSpPr>
                <a:spLocks/>
              </p:cNvSpPr>
              <p:nvPr/>
            </p:nvSpPr>
            <p:spPr bwMode="auto">
              <a:xfrm>
                <a:off x="4771982" y="1782891"/>
                <a:ext cx="1280160" cy="128016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solidFill>
                <a:schemeClr val="accent1"/>
              </a:solidFill>
              <a:ln w="12700">
                <a:noFill/>
                <a:miter lim="0"/>
                <a:headEnd/>
                <a:tailEnd/>
              </a:ln>
            </p:spPr>
            <p:txBody>
              <a:bodyPr lIns="91440" tIns="45719" rIns="45719" bIns="45719" anchor="ctr"/>
              <a:lstStyle>
                <a:lvl1pPr>
                  <a:lnSpc>
                    <a:spcPct val="95000"/>
                  </a:lnSpc>
                  <a:spcBef>
                    <a:spcPct val="50000"/>
                  </a:spcBef>
                  <a:buClr>
                    <a:srgbClr val="B5A57D"/>
                  </a:buClr>
                  <a:buSzPct val="75000"/>
                  <a:buFont typeface="Wingdings" panose="05000000000000000000" pitchFamily="2" charset="2"/>
                  <a:buChar char="n"/>
                  <a:defRPr sz="2400">
                    <a:solidFill>
                      <a:schemeClr val="tx1"/>
                    </a:solidFill>
                    <a:latin typeface="Verdana" panose="020B0604030504040204" pitchFamily="34" charset="0"/>
                    <a:ea typeface="ＭＳ Ｐゴシック" panose="020B0600070205080204" pitchFamily="34" charset="-128"/>
                  </a:defRPr>
                </a:lvl1pPr>
                <a:lvl2pPr marL="742950" indent="-285750">
                  <a:lnSpc>
                    <a:spcPct val="95000"/>
                  </a:lnSpc>
                  <a:spcBef>
                    <a:spcPct val="25000"/>
                  </a:spcBef>
                  <a:buClr>
                    <a:schemeClr val="accent1"/>
                  </a:buClr>
                  <a:buSzPct val="60000"/>
                  <a:buFont typeface="Wingdings" panose="05000000000000000000" pitchFamily="2" charset="2"/>
                  <a:buChar char="n"/>
                  <a:defRPr sz="2200">
                    <a:solidFill>
                      <a:schemeClr val="tx1"/>
                    </a:solidFill>
                    <a:latin typeface="Verdana" panose="020B0604030504040204" pitchFamily="34" charset="0"/>
                    <a:ea typeface="ＭＳ Ｐゴシック" panose="020B0600070205080204" pitchFamily="34" charset="-128"/>
                  </a:defRPr>
                </a:lvl2pPr>
                <a:lvl3pPr marL="1143000" indent="-228600">
                  <a:lnSpc>
                    <a:spcPct val="95000"/>
                  </a:lnSpc>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lnSpc>
                    <a:spcPct val="95000"/>
                  </a:lnSpc>
                  <a:spcBef>
                    <a:spcPct val="25000"/>
                  </a:spcBef>
                  <a:buClr>
                    <a:schemeClr val="folHlink"/>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4pPr>
                <a:lvl5pPr marL="2057400" indent="-228600">
                  <a:lnSpc>
                    <a:spcPct val="95000"/>
                  </a:lnSpc>
                  <a:spcBef>
                    <a:spcPct val="25000"/>
                  </a:spcBef>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lnSpc>
                    <a:spcPct val="95000"/>
                  </a:lnSpc>
                  <a:spcBef>
                    <a:spcPct val="25000"/>
                  </a:spcBef>
                  <a:spcAft>
                    <a:spcPct val="0"/>
                  </a:spcAft>
                  <a:buClr>
                    <a:srgbClr val="8D8C8A"/>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9pPr>
              </a:lstStyle>
              <a:p>
                <a:pPr eaLnBrk="1">
                  <a:lnSpc>
                    <a:spcPct val="100000"/>
                  </a:lnSpc>
                  <a:spcBef>
                    <a:spcPct val="0"/>
                  </a:spcBef>
                  <a:buClrTx/>
                  <a:buSzTx/>
                  <a:buFontTx/>
                  <a:buNone/>
                </a:pPr>
                <a:endParaRPr lang="en-US" altLang="en-US" sz="2000">
                  <a:solidFill>
                    <a:schemeClr val="bg1"/>
                  </a:solidFill>
                  <a:latin typeface="Manulife JH Sans" panose="020B0503040401060103" pitchFamily="34" charset="77"/>
                  <a:cs typeface="Arial" panose="020B0604020202020204" pitchFamily="34" charset="0"/>
                  <a:sym typeface="Verdana" panose="020B0604030504040204" pitchFamily="34" charset="0"/>
                </a:endParaRPr>
              </a:p>
            </p:txBody>
          </p:sp>
          <p:pic>
            <p:nvPicPr>
              <p:cNvPr id="20" name="Graphic 19">
                <a:extLst>
                  <a:ext uri="{FF2B5EF4-FFF2-40B4-BE49-F238E27FC236}">
                    <a16:creationId xmlns:a16="http://schemas.microsoft.com/office/drawing/2014/main" id="{AD4FBD9F-D864-4359-BF13-B06698AB619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001203" y="2012112"/>
                <a:ext cx="821718" cy="821718"/>
              </a:xfrm>
              <a:prstGeom prst="rect">
                <a:avLst/>
              </a:prstGeom>
            </p:spPr>
          </p:pic>
        </p:grpSp>
        <p:pic>
          <p:nvPicPr>
            <p:cNvPr id="18" name="Graphic 17" descr="Aspiration with solid fill">
              <a:extLst>
                <a:ext uri="{FF2B5EF4-FFF2-40B4-BE49-F238E27FC236}">
                  <a16:creationId xmlns:a16="http://schemas.microsoft.com/office/drawing/2014/main" id="{A2F01A84-5D9A-41E9-A45D-BA3298CF17A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954862" y="3375471"/>
              <a:ext cx="914400" cy="914400"/>
            </a:xfrm>
            <a:prstGeom prst="rect">
              <a:avLst/>
            </a:prstGeom>
          </p:spPr>
        </p:pic>
      </p:grpSp>
    </p:spTree>
    <p:extLst>
      <p:ext uri="{BB962C8B-B14F-4D97-AF65-F5344CB8AC3E}">
        <p14:creationId xmlns:p14="http://schemas.microsoft.com/office/powerpoint/2010/main" val="1329022989"/>
      </p:ext>
    </p:extLst>
  </p:cSld>
  <p:clrMapOvr>
    <a:masterClrMapping/>
  </p:clrMapOvr>
  <p:transition>
    <p:wipe dir="r"/>
  </p:transition>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COUNT" val="4"/>
  <p:tag name="SN" val="HIDDEN"/>
</p:tagLst>
</file>

<file path=ppt/theme/theme1.xml><?xml version="1.0" encoding="utf-8"?>
<a:theme xmlns:a="http://schemas.openxmlformats.org/drawingml/2006/main" name="John Hancock layouts">
  <a:themeElements>
    <a:clrScheme name="Manulife JH 2019">
      <a:dk1>
        <a:sysClr val="windowText" lastClr="000000"/>
      </a:dk1>
      <a:lt1>
        <a:sysClr val="window" lastClr="FFFFFF"/>
      </a:lt1>
      <a:dk2>
        <a:srgbClr val="282B3E"/>
      </a:dk2>
      <a:lt2>
        <a:srgbClr val="8E90A2"/>
      </a:lt2>
      <a:accent1>
        <a:srgbClr val="00A758"/>
      </a:accent1>
      <a:accent2>
        <a:srgbClr val="0000C1"/>
      </a:accent2>
      <a:accent3>
        <a:srgbClr val="FF7769"/>
      </a:accent3>
      <a:accent4>
        <a:srgbClr val="361558"/>
      </a:accent4>
      <a:accent5>
        <a:srgbClr val="F49600"/>
      </a:accent5>
      <a:accent6>
        <a:srgbClr val="05B2A7"/>
      </a:accent6>
      <a:hlink>
        <a:srgbClr val="0000C1"/>
      </a:hlink>
      <a:folHlink>
        <a:srgbClr val="0000C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defPPr algn="l">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233363" indent="-233363" algn="l">
          <a:spcBef>
            <a:spcPts val="600"/>
          </a:spcBef>
          <a:buFont typeface="Arial" panose="020B0604020202020204" pitchFamily="34" charset="0"/>
          <a:buChar char="•"/>
          <a:defRPr dirty="0" err="1" smtClean="0"/>
        </a:defPPr>
      </a:lstStyle>
    </a:txDef>
  </a:objectDefaults>
  <a:extraClrSchemeLst/>
  <a:extLst>
    <a:ext uri="{05A4C25C-085E-4340-85A3-A5531E510DB2}">
      <thm15:themeFamily xmlns:thm15="http://schemas.microsoft.com/office/thememl/2012/main" name="1026722 - Corporate PPT Template_16x9_MP 1026722 E_0818_v14" id="{3527DC7A-8C8D-4E9E-9B6E-A1046016BC1D}" vid="{5393119F-6D4A-4296-9D2C-28F94A85A1E8}"/>
    </a:ext>
  </a:extLst>
</a:theme>
</file>

<file path=ppt/theme/theme2.xml><?xml version="1.0" encoding="utf-8"?>
<a:theme xmlns:a="http://schemas.openxmlformats.org/drawingml/2006/main" name="1_John Hancock layouts">
  <a:themeElements>
    <a:clrScheme name="Custom 15">
      <a:dk1>
        <a:sysClr val="windowText" lastClr="000000"/>
      </a:dk1>
      <a:lt1>
        <a:sysClr val="window" lastClr="FFFFFF"/>
      </a:lt1>
      <a:dk2>
        <a:srgbClr val="282B3E"/>
      </a:dk2>
      <a:lt2>
        <a:srgbClr val="8E90A2"/>
      </a:lt2>
      <a:accent1>
        <a:srgbClr val="00A758"/>
      </a:accent1>
      <a:accent2>
        <a:srgbClr val="0000C1"/>
      </a:accent2>
      <a:accent3>
        <a:srgbClr val="EC6453"/>
      </a:accent3>
      <a:accent4>
        <a:srgbClr val="604584"/>
      </a:accent4>
      <a:accent5>
        <a:srgbClr val="F49600"/>
      </a:accent5>
      <a:accent6>
        <a:srgbClr val="06C7BA"/>
      </a:accent6>
      <a:hlink>
        <a:srgbClr val="0000C1"/>
      </a:hlink>
      <a:folHlink>
        <a:srgbClr val="0000C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defPPr algn="l">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233363" indent="-233363" algn="l">
          <a:spcBef>
            <a:spcPts val="600"/>
          </a:spcBef>
          <a:buFont typeface="Arial" panose="020B0604020202020204" pitchFamily="34" charset="0"/>
          <a:buChar char="•"/>
          <a:defRPr dirty="0" err="1" smtClean="0"/>
        </a:defPPr>
      </a:lstStyle>
    </a:txDef>
  </a:objectDefaults>
  <a:extraClrSchemeLst/>
  <a:extLst>
    <a:ext uri="{05A4C25C-085E-4340-85A3-A5531E510DB2}">
      <thm15:themeFamily xmlns:thm15="http://schemas.microsoft.com/office/thememl/2012/main" name="1026722 - Corporate PPT Template_16x9_MP 1026722 E_0818_v14" id="{3527DC7A-8C8D-4E9E-9B6E-A1046016BC1D}" vid="{5393119F-6D4A-4296-9D2C-28F94A85A1E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55921</TotalTime>
  <Words>4149</Words>
  <Application>Microsoft Office PowerPoint</Application>
  <PresentationFormat>Widescreen</PresentationFormat>
  <Paragraphs>279</Paragraphs>
  <Slides>23</Slides>
  <Notes>23</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23</vt:i4>
      </vt:variant>
    </vt:vector>
  </HeadingPairs>
  <TitlesOfParts>
    <vt:vector size="34" baseType="lpstr">
      <vt:lpstr>Arial</vt:lpstr>
      <vt:lpstr>AvenirNext LT Com Regular</vt:lpstr>
      <vt:lpstr>Calibri</vt:lpstr>
      <vt:lpstr>Courier</vt:lpstr>
      <vt:lpstr>Courier New</vt:lpstr>
      <vt:lpstr>Manulife JH Sans</vt:lpstr>
      <vt:lpstr>Manulife JH Serif Optimized</vt:lpstr>
      <vt:lpstr>ManulifeJHSansOptimized-Light</vt:lpstr>
      <vt:lpstr>Wingdings</vt:lpstr>
      <vt:lpstr>John Hancock layouts</vt:lpstr>
      <vt:lpstr>1_John Hancock layouts</vt:lpstr>
      <vt:lpstr>PowerPoint Presentation</vt:lpstr>
      <vt:lpstr>Strategies for tuning out the noise in an election year</vt:lpstr>
      <vt:lpstr>Understand how the election affects the market</vt:lpstr>
      <vt:lpstr>What’s at stake—election 2024 </vt:lpstr>
      <vt:lpstr>Don’t let an election derail your long-term investing goals</vt:lpstr>
      <vt:lpstr>In four-year election cycles, stock performance has typically been best in the year before a presidential election  </vt:lpstr>
      <vt:lpstr>How stocks have performed under six political scenarios </vt:lpstr>
      <vt:lpstr>What have been the best ways to invest in election years? </vt:lpstr>
      <vt:lpstr>Is there a right time or a wrong time to invest?</vt:lpstr>
      <vt:lpstr>Create a  retirement plan </vt:lpstr>
      <vt:lpstr>PowerPoint Presentation</vt:lpstr>
      <vt:lpstr>PowerPoint Presentation</vt:lpstr>
      <vt:lpstr>PowerPoint Presentation</vt:lpstr>
      <vt:lpstr>PowerPoint Presentation</vt:lpstr>
      <vt:lpstr>Stay the course</vt:lpstr>
      <vt:lpstr>PowerPoint Presentation</vt:lpstr>
      <vt:lpstr>Tune out the noise to stay on course   </vt:lpstr>
      <vt:lpstr>Give your retirement an annual checkup  </vt:lpstr>
      <vt:lpstr>Steps to take today</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National 401k day and Investing in the election</dc:title>
  <dc:creator>Daniel Alexander</dc:creator>
  <cp:lastModifiedBy>Daniel Alexander</cp:lastModifiedBy>
  <cp:revision>103</cp:revision>
  <dcterms:created xsi:type="dcterms:W3CDTF">2024-04-09T18:51:36Z</dcterms:created>
  <dcterms:modified xsi:type="dcterms:W3CDTF">2024-09-05T19:33:12Z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0dd5db4b-78fb-42ac-8616-2bbd1a698c72_Enabled">
    <vt:lpwstr>true</vt:lpwstr>
  </property>
  <property fmtid="{D5CDD505-2E9C-101B-9397-08002B2CF9AE}" pid="3" name="MSIP_Label_0dd5db4b-78fb-42ac-8616-2bbd1a698c72_SetDate">
    <vt:lpwstr>2024-04-23T17:47:27Z</vt:lpwstr>
  </property>
  <property fmtid="{D5CDD505-2E9C-101B-9397-08002B2CF9AE}" pid="4" name="MSIP_Label_0dd5db4b-78fb-42ac-8616-2bbd1a698c72_Method">
    <vt:lpwstr>Privileged</vt:lpwstr>
  </property>
  <property fmtid="{D5CDD505-2E9C-101B-9397-08002B2CF9AE}" pid="5" name="MSIP_Label_0dd5db4b-78fb-42ac-8616-2bbd1a698c72_Name">
    <vt:lpwstr>EXTERNAL</vt:lpwstr>
  </property>
  <property fmtid="{D5CDD505-2E9C-101B-9397-08002B2CF9AE}" pid="6" name="MSIP_Label_0dd5db4b-78fb-42ac-8616-2bbd1a698c72_SiteId">
    <vt:lpwstr>5d3e2773-e07f-4432-a630-1a0f68a28a05</vt:lpwstr>
  </property>
  <property fmtid="{D5CDD505-2E9C-101B-9397-08002B2CF9AE}" pid="7" name="MSIP_Label_0dd5db4b-78fb-42ac-8616-2bbd1a698c72_ActionId">
    <vt:lpwstr>ffc84446-ce6e-4013-be0d-2706f2cc610b</vt:lpwstr>
  </property>
  <property fmtid="{D5CDD505-2E9C-101B-9397-08002B2CF9AE}" pid="8" name="MSIP_Label_0dd5db4b-78fb-42ac-8616-2bbd1a698c72_ContentBits">
    <vt:lpwstr>0</vt:lpwstr>
  </property>
</Properties>
</file>