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443" r:id="rId2"/>
    <p:sldId id="460" r:id="rId3"/>
    <p:sldId id="471" r:id="rId4"/>
    <p:sldId id="465" r:id="rId5"/>
    <p:sldId id="472" r:id="rId6"/>
    <p:sldId id="1083" r:id="rId7"/>
    <p:sldId id="339" r:id="rId8"/>
    <p:sldId id="455" r:id="rId9"/>
    <p:sldId id="457" r:id="rId10"/>
    <p:sldId id="458" r:id="rId11"/>
    <p:sldId id="473" r:id="rId12"/>
    <p:sldId id="1081" r:id="rId13"/>
    <p:sldId id="476" r:id="rId14"/>
    <p:sldId id="47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3C9F30-1F76-8A30-DF1A-1D7EC926C519}" name="Kathleen Nordgren" initials="KN" userId="S::nothdka@MFCGD.COM::50fb4c34-c853-4326-9d70-bd9a0d98f957" providerId="AD"/>
  <p188:author id="{77319D62-4AE2-0191-B9F8-2141A0CB923C}" name="Carla Conway" initials="CC" userId="S::conwaca@MFCGD.COM::f6f0c01a-44e1-45d2-b033-af4bfe8a917a" providerId="AD"/>
  <p188:author id="{5F004BA3-DB84-0C69-E34B-1D23ADAD83E1}" name="Daniel Alexander" initials="DA" userId="S::alexdan@MFCGD.COM::bd06b4d8-43ae-44d8-b1fa-eea69c30c14a" providerId="AD"/>
  <p188:author id="{D649F7FD-EF14-BA21-90EE-1FA6DC21A348}" name="Eleanor Jan" initials="EJ" userId="S::janelea@MFCGD.COM::331eda0f-1df8-4f14-90f0-b792c405a68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66735" autoAdjust="0"/>
  </p:normalViewPr>
  <p:slideViewPr>
    <p:cSldViewPr snapToGrid="0">
      <p:cViewPr varScale="1">
        <p:scale>
          <a:sx n="57" d="100"/>
          <a:sy n="57" d="100"/>
        </p:scale>
        <p:origin x="3020" y="28"/>
      </p:cViewPr>
      <p:guideLst/>
    </p:cSldViewPr>
  </p:slideViewPr>
  <p:notesTextViewPr>
    <p:cViewPr>
      <p:scale>
        <a:sx n="100" d="100"/>
        <a:sy n="100" d="100"/>
      </p:scale>
      <p:origin x="0" y="0"/>
    </p:cViewPr>
  </p:notesTextViewPr>
  <p:notesViewPr>
    <p:cSldViewPr snapToGrid="0">
      <p:cViewPr varScale="1">
        <p:scale>
          <a:sx n="62" d="100"/>
          <a:sy n="62" d="100"/>
        </p:scale>
        <p:origin x="3226"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81CB7B-9727-4476-971C-79DC4AE62AD1}" type="datetimeFigureOut">
              <a:rPr lang="en-US" smtClean="0"/>
              <a:t>4/16/2024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98CE96-4B2E-4889-80DA-F33627376443}" type="slidenum">
              <a:rPr lang="en-US" smtClean="0"/>
              <a:t>‹#›</a:t>
            </a:fld>
            <a:endParaRPr lang="en-US"/>
          </a:p>
        </p:txBody>
      </p:sp>
    </p:spTree>
    <p:extLst>
      <p:ext uri="{BB962C8B-B14F-4D97-AF65-F5344CB8AC3E}">
        <p14:creationId xmlns:p14="http://schemas.microsoft.com/office/powerpoint/2010/main" val="3592469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Hi everyone, and thanks for finding the time to join us.</a:t>
            </a:r>
          </a:p>
          <a:p>
            <a:pPr marL="0" indent="0">
              <a:buNone/>
            </a:pPr>
            <a:endParaRPr lang="en-US" dirty="0"/>
          </a:p>
          <a:p>
            <a:pPr marL="0" indent="0">
              <a:buNone/>
            </a:pPr>
            <a:r>
              <a:rPr lang="en-US" dirty="0"/>
              <a:t>I’m </a:t>
            </a:r>
            <a:r>
              <a:rPr lang="en-US" b="1" i="1" dirty="0"/>
              <a:t>[host name]</a:t>
            </a:r>
            <a:r>
              <a:rPr lang="en-US" b="0" i="0" dirty="0"/>
              <a:t>, and t</a:t>
            </a:r>
            <a:r>
              <a:rPr lang="en-US" dirty="0"/>
              <a:t>oday, we’re going to talk about market fluctuations </a:t>
            </a:r>
            <a:r>
              <a:rPr lang="en-US" b="0" dirty="0"/>
              <a:t>and what you can do in times of market volatility. </a:t>
            </a:r>
          </a:p>
          <a:p>
            <a:pPr marL="0" indent="0">
              <a:buNone/>
            </a:pPr>
            <a:endParaRPr lang="en-US" dirty="0"/>
          </a:p>
          <a:p>
            <a:pPr marL="0" indent="0">
              <a:buNone/>
            </a:pPr>
            <a:r>
              <a:rPr lang="en-US" dirty="0"/>
              <a:t>We’ll look at:</a:t>
            </a:r>
          </a:p>
          <a:p>
            <a:pPr marL="0" indent="0">
              <a:buNone/>
            </a:pPr>
            <a:endParaRPr lang="en-US" dirty="0"/>
          </a:p>
          <a:p>
            <a:pPr marL="171450" indent="-171450">
              <a:buFont typeface="Arial" panose="020B0604020202020204" pitchFamily="34" charset="0"/>
              <a:buChar char="•"/>
            </a:pPr>
            <a:r>
              <a:rPr lang="en-CA" dirty="0"/>
              <a:t>Tips for dealing with market volatility</a:t>
            </a:r>
            <a:endParaRPr lang="en-CA" strike="noStrike" dirty="0"/>
          </a:p>
          <a:p>
            <a:pPr marL="171450" indent="-171450">
              <a:buFont typeface="Arial" panose="020B0604020202020204" pitchFamily="34" charset="0"/>
              <a:buChar char="•"/>
            </a:pPr>
            <a:r>
              <a:rPr lang="en-CA" dirty="0"/>
              <a:t>Why the market goes up and down</a:t>
            </a:r>
            <a:endParaRPr lang="en-US" dirty="0"/>
          </a:p>
          <a:p>
            <a:pPr marL="171450" indent="-171450">
              <a:buFont typeface="Arial" panose="020B0604020202020204" pitchFamily="34" charset="0"/>
              <a:buChar char="•"/>
            </a:pPr>
            <a:r>
              <a:rPr lang="en-CA" dirty="0"/>
              <a:t>What you need to know when investing in the markets and how to manage your risk</a:t>
            </a:r>
            <a:endParaRPr lang="en-US" dirty="0"/>
          </a:p>
          <a:p>
            <a:pPr marL="171450" indent="-171450">
              <a:buFont typeface="Arial" panose="020B0604020202020204" pitchFamily="34" charset="0"/>
              <a:buChar char="•"/>
            </a:pPr>
            <a:r>
              <a:rPr lang="en-CA" dirty="0"/>
              <a:t>Strategies to help you decide what to do—or not do—to be informed and prepared</a:t>
            </a:r>
            <a:endParaRPr lang="en-US" dirty="0"/>
          </a:p>
          <a:p>
            <a:pPr marL="0" indent="0">
              <a:buNone/>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0573C-F130-4D1E-A886-85FBB65D3A1B}" type="slidenum">
              <a:rPr kumimoji="0" lang="en-CA" sz="14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4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86016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buNone/>
            </a:pPr>
            <a:r>
              <a:rPr lang="en-CA" sz="1200" b="1" i="0" u="none" strike="noStrike" kern="1200" dirty="0">
                <a:solidFill>
                  <a:schemeClr val="tx1"/>
                </a:solidFill>
                <a:effectLst/>
                <a:latin typeface="+mn-lt"/>
                <a:ea typeface="+mn-ea"/>
                <a:cs typeface="+mn-cs"/>
              </a:rPr>
              <a:t>Keep emotions</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out of investments</a:t>
            </a:r>
          </a:p>
          <a:p>
            <a:pPr marL="0" indent="0" rtl="0" fontAlgn="base">
              <a:buNone/>
            </a:pPr>
            <a:endParaRPr lang="en-US" b="0" i="0" dirty="0">
              <a:effectLst/>
            </a:endParaRPr>
          </a:p>
          <a:p>
            <a:pPr marL="0" indent="0" rtl="0" fontAlgn="base">
              <a:buNone/>
            </a:pPr>
            <a:r>
              <a:rPr lang="en-US" sz="1200" b="0" i="0" u="none" strike="noStrike" kern="1200" dirty="0">
                <a:solidFill>
                  <a:schemeClr val="tx1"/>
                </a:solidFill>
                <a:effectLst/>
                <a:latin typeface="+mn-lt"/>
                <a:ea typeface="+mn-ea"/>
                <a:cs typeface="+mn-cs"/>
              </a:rPr>
              <a:t>Finally, </a:t>
            </a:r>
            <a:r>
              <a:rPr lang="en-US" dirty="0"/>
              <a:t>it's</a:t>
            </a:r>
            <a:r>
              <a:rPr lang="en-US" sz="1200" b="0" i="0" u="none" strike="noStrike" kern="1200" dirty="0">
                <a:solidFill>
                  <a:schemeClr val="tx1"/>
                </a:solidFill>
                <a:effectLst/>
                <a:latin typeface="+mn-lt"/>
                <a:ea typeface="+mn-ea"/>
                <a:cs typeface="+mn-cs"/>
              </a:rPr>
              <a:t> important to keep your emotions in check.</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Manulife JH Sans"/>
            </a:endParaRPr>
          </a:p>
          <a:p>
            <a:pPr marL="0" indent="0">
              <a:buNone/>
            </a:pPr>
            <a:endParaRPr lang="en-US" dirty="0">
              <a:cs typeface="Manulife JH Sans"/>
            </a:endParaRPr>
          </a:p>
          <a:p>
            <a:pPr marL="0" indent="0" fontAlgn="base">
              <a:buNone/>
            </a:pPr>
            <a:r>
              <a:rPr lang="en-US" sz="1200" b="0" i="0" u="none" strike="noStrike" kern="1200" dirty="0">
                <a:solidFill>
                  <a:schemeClr val="tx1"/>
                </a:solidFill>
                <a:effectLst/>
                <a:latin typeface="+mn-lt"/>
                <a:ea typeface="+mn-ea"/>
                <a:cs typeface="+mn-cs"/>
              </a:rPr>
              <a:t>Markets get volatile, and your investments may drop in value. It’s natural to feel a little nervous, but don’t let your nerves cause you to take action. Changes in the market are short term, and your retirement savings is invested for the long term. </a:t>
            </a:r>
            <a:endParaRPr lang="en-US" sz="1200" b="0" i="0" u="none" strike="sngStrike" kern="1200" dirty="0">
              <a:solidFill>
                <a:schemeClr val="tx1"/>
              </a:solidFill>
              <a:effectLst/>
              <a:latin typeface="+mn-lt"/>
              <a:ea typeface="+mn-ea"/>
              <a:cs typeface="+mn-cs"/>
            </a:endParaRPr>
          </a:p>
          <a:p>
            <a:pPr marL="0" indent="0">
              <a:buNone/>
            </a:pPr>
            <a:endParaRPr lang="en-US" strike="sngStrike" dirty="0">
              <a:cs typeface="Manulife JH Sans"/>
            </a:endParaRPr>
          </a:p>
          <a:p>
            <a:pPr marL="0" indent="0" fontAlgn="base">
              <a:buNone/>
            </a:pPr>
            <a:r>
              <a:rPr lang="en-US" b="0" dirty="0"/>
              <a:t>If you move your money to safer investments during a market downturn, you miss out on the opportunity to take advantage of the market recovery.  </a:t>
            </a:r>
          </a:p>
          <a:p>
            <a:pPr fontAlgn="base"/>
            <a:endParaRPr lang="en-US" sz="1200" b="0" i="0" kern="1200" dirty="0">
              <a:solidFill>
                <a:schemeClr val="tx1"/>
              </a:solidFill>
              <a:effectLst/>
              <a:latin typeface="+mn-lt"/>
              <a:ea typeface="+mn-ea"/>
              <a:cs typeface="+mn-cs"/>
            </a:endParaRPr>
          </a:p>
          <a:p>
            <a:pPr marL="0" indent="0">
              <a:buNone/>
            </a:pPr>
            <a:r>
              <a:rPr lang="en-CA" b="0" dirty="0"/>
              <a:t>Be aware of what’s happening in the market, but stay focused on your goal. Unless your retirement is imminent, you’re likely better off staying the course until the market corrects itself.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0573C-F130-4D1E-A886-85FBB65D3A1B}" type="slidenum">
              <a:rPr kumimoji="0" lang="en-CA" sz="14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4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06455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u="none" strike="noStrike" kern="1200" dirty="0">
                <a:solidFill>
                  <a:schemeClr val="tx1"/>
                </a:solidFill>
                <a:effectLst/>
                <a:latin typeface="+mn-lt"/>
                <a:ea typeface="+mn-ea"/>
                <a:cs typeface="+mn-cs"/>
              </a:rPr>
              <a:t>As we reach the end of our discussion today, here are a couple of things to keep in mind when you’re investing in the market:</a:t>
            </a:r>
          </a:p>
          <a:p>
            <a:pPr marL="0" indent="0">
              <a:buNone/>
            </a:pPr>
            <a:endParaRPr lang="en-US" sz="1200" b="0" i="0" u="none" strike="noStrike"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First, review your goals and stay disciplined and committed to your investment plan. </a:t>
            </a:r>
            <a:r>
              <a:rPr lang="en-US" sz="1200" b="0" i="0" strike="noStrike" kern="1200" baseline="0" dirty="0">
                <a:solidFill>
                  <a:schemeClr val="tx1"/>
                </a:solidFill>
                <a:effectLst/>
                <a:latin typeface="+mn-lt"/>
                <a:ea typeface="+mn-ea"/>
                <a:cs typeface="+mn-cs"/>
              </a:rPr>
              <a:t>If your goals and timeframe haven’t changed, your investment strategy shouldn’t either.</a:t>
            </a:r>
            <a:r>
              <a:rPr lang="en-US" dirty="0"/>
              <a:t> </a:t>
            </a:r>
            <a:endParaRPr lang="en-US" sz="1200" b="0" i="0" strike="noStrike" kern="1200" baseline="0" dirty="0">
              <a:solidFill>
                <a:schemeClr val="tx1"/>
              </a:solidFill>
              <a:effectLst/>
              <a:latin typeface="+mn-lt"/>
            </a:endParaRPr>
          </a:p>
          <a:p>
            <a:pPr marL="171450" indent="-171450" fontAlgn="base">
              <a:buFont typeface="Arial" panose="020B0604020202020204" pitchFamily="34" charset="0"/>
              <a:buChar char="•"/>
              <a:defRPr/>
            </a:pPr>
            <a:r>
              <a:rPr lang="en-US" sz="1200" b="0" i="0" kern="1200" dirty="0">
                <a:solidFill>
                  <a:schemeClr val="tx1"/>
                </a:solidFill>
                <a:effectLst/>
                <a:latin typeface="+mn-lt"/>
                <a:ea typeface="+mn-ea"/>
                <a:cs typeface="+mn-cs"/>
              </a:rPr>
              <a:t>Take a long-term perspective. Markets will rise and fall but, over time, markets have always moved higher. In the past, markets have recovered within a year or two of a correction.</a:t>
            </a:r>
            <a:r>
              <a:rPr lang="en-US" dirty="0"/>
              <a:t> </a:t>
            </a:r>
            <a:endParaRPr lang="en-US" sz="1200" b="0" i="0" kern="1200" dirty="0">
              <a:solidFill>
                <a:schemeClr val="tx1"/>
              </a:solidFill>
              <a:effectLst/>
              <a:latin typeface="+mn-lt"/>
            </a:endParaRPr>
          </a:p>
          <a:p>
            <a:pPr marL="171450" indent="-171450" fontAlgn="base">
              <a:buFont typeface="Arial" panose="020B0604020202020204" pitchFamily="34" charset="0"/>
              <a:buChar char="•"/>
              <a:defRPr/>
            </a:pPr>
            <a:r>
              <a:rPr lang="en-US" sz="1200" b="0" i="0" kern="1200" dirty="0">
                <a:solidFill>
                  <a:schemeClr val="tx1"/>
                </a:solidFill>
                <a:effectLst/>
                <a:latin typeface="+mn-lt"/>
                <a:ea typeface="+mn-ea"/>
                <a:cs typeface="+mn-cs"/>
              </a:rPr>
              <a:t>Turn market volatility into your advantage by continuing your regular contributions.</a:t>
            </a:r>
            <a:r>
              <a:rPr lang="en-US" dirty="0"/>
              <a:t> </a:t>
            </a:r>
            <a:endParaRPr lang="en-US" sz="1200" b="0" i="0" kern="1200" dirty="0">
              <a:solidFill>
                <a:schemeClr val="tx1"/>
              </a:solidFill>
              <a:effectLst/>
              <a:latin typeface="+mn-lt"/>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Don’t try to time the market.</a:t>
            </a:r>
            <a:endParaRPr lang="en-US" sz="1200" b="0" i="0" kern="1200" dirty="0">
              <a:solidFill>
                <a:schemeClr val="tx1"/>
              </a:solidFill>
              <a:effectLst/>
              <a:latin typeface="+mn-lt"/>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Above all, don’t panic. A licensed financial </a:t>
            </a:r>
            <a:r>
              <a:rPr lang="en-US" sz="1200" b="0" i="0" strike="noStrike" kern="1200" dirty="0">
                <a:solidFill>
                  <a:schemeClr val="tx1"/>
                </a:solidFill>
                <a:effectLst/>
                <a:latin typeface="+mn-lt"/>
                <a:ea typeface="+mn-ea"/>
                <a:cs typeface="+mn-cs"/>
              </a:rPr>
              <a:t>professional c</a:t>
            </a:r>
            <a:r>
              <a:rPr lang="en-US" sz="1200" b="0" i="0" kern="1200" dirty="0">
                <a:solidFill>
                  <a:schemeClr val="tx1"/>
                </a:solidFill>
                <a:effectLst/>
                <a:latin typeface="+mn-lt"/>
                <a:ea typeface="+mn-ea"/>
                <a:cs typeface="+mn-cs"/>
              </a:rPr>
              <a:t>an help you with your specific situation.</a:t>
            </a:r>
            <a:r>
              <a:rPr lang="en-US" dirty="0"/>
              <a:t> </a:t>
            </a:r>
            <a:endParaRPr lang="en-US" sz="1200" b="0" i="0" kern="1200" dirty="0">
              <a:solidFill>
                <a:schemeClr val="tx1"/>
              </a:solidFill>
              <a:effectLst/>
              <a:latin typeface="+mn-lt"/>
            </a:endParaRPr>
          </a:p>
          <a:p>
            <a:pPr marL="171450" indent="-171450" fontAlgn="base"/>
            <a:endParaRPr lang="en-CA" sz="1200" b="0" i="0" kern="1200" dirty="0">
              <a:solidFill>
                <a:schemeClr val="tx1"/>
              </a:solidFill>
              <a:effectLst/>
              <a:latin typeface="+mn-lt"/>
            </a:endParaRPr>
          </a:p>
          <a:p>
            <a:endParaRPr lang="en-CA" sz="1200" b="0" i="0" u="none" strike="noStrike" kern="1200" dirty="0">
              <a:solidFill>
                <a:schemeClr val="tx1"/>
              </a:solidFill>
              <a:effectLst/>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0573C-F130-4D1E-A886-85FBB65D3A1B}" type="slidenum">
              <a:rPr kumimoji="0" lang="en-CA" sz="14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4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14607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
                <a:schemeClr val="tx1"/>
              </a:buClr>
              <a:buSzTx/>
              <a:buFont typeface="Manulife JH Sans"/>
              <a:buNone/>
              <a:tabLst/>
              <a:defRPr/>
            </a:pPr>
            <a:r>
              <a:rPr lang="en-US" b="0" dirty="0"/>
              <a:t>Thank you for attending this session.</a:t>
            </a:r>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F24083-F9A9-46CB-91CE-888DB8560D90}" type="slidenum">
              <a:rPr kumimoji="0" lang="en-US" altLang="en-US" sz="14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14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46891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0573C-F130-4D1E-A886-85FBB65D3A1B}" type="slidenum">
              <a:rPr kumimoji="0" lang="en-CA" sz="14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4370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0573C-F130-4D1E-A886-85FBB65D3A1B}" type="slidenum">
              <a:rPr kumimoji="0" lang="en-CA" sz="14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4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47723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lang="en-US" sz="1200" b="0" i="0" strike="noStrike" kern="1200" dirty="0">
                <a:solidFill>
                  <a:srgbClr val="003865"/>
                </a:solidFill>
                <a:effectLst/>
                <a:latin typeface="+mj-lt"/>
                <a:ea typeface="+mn-ea"/>
                <a:cs typeface="Arial" panose="020B0604020202020204" pitchFamily="34" charset="0"/>
              </a:rPr>
              <a:t>M</a:t>
            </a:r>
            <a:r>
              <a:rPr lang="en-US" sz="1200" b="0" i="0" kern="1200" dirty="0">
                <a:solidFill>
                  <a:schemeClr val="tx1"/>
                </a:solidFill>
                <a:effectLst/>
                <a:latin typeface="+mj-lt"/>
                <a:ea typeface="+mn-ea"/>
                <a:cs typeface="+mn-cs"/>
              </a:rPr>
              <a:t>arkets will rise and fall, but over time, markets have always moved higher. We’ve seen this happen as recently</a:t>
            </a:r>
            <a:r>
              <a:rPr lang="en-US" sz="1200" b="1" i="0" kern="1200" dirty="0">
                <a:solidFill>
                  <a:schemeClr val="tx1"/>
                </a:solidFill>
                <a:effectLst/>
                <a:latin typeface="+mj-lt"/>
                <a:ea typeface="+mn-ea"/>
                <a:cs typeface="+mn-cs"/>
              </a:rPr>
              <a:t> </a:t>
            </a:r>
            <a:r>
              <a:rPr lang="en-US" sz="1200" b="0" i="0" kern="1200" dirty="0">
                <a:solidFill>
                  <a:schemeClr val="tx1"/>
                </a:solidFill>
                <a:effectLst/>
                <a:latin typeface="+mj-lt"/>
                <a:ea typeface="+mn-ea"/>
                <a:cs typeface="+mn-cs"/>
              </a:rPr>
              <a:t>as</a:t>
            </a:r>
            <a:r>
              <a:rPr lang="en-US" sz="1200" b="1" i="0" kern="1200" dirty="0">
                <a:solidFill>
                  <a:schemeClr val="tx1"/>
                </a:solidFill>
                <a:effectLst/>
                <a:latin typeface="+mj-lt"/>
                <a:ea typeface="+mn-ea"/>
                <a:cs typeface="+mn-cs"/>
              </a:rPr>
              <a:t> </a:t>
            </a:r>
            <a:r>
              <a:rPr lang="en-US" sz="1200" b="0" i="0" kern="1200" dirty="0">
                <a:solidFill>
                  <a:schemeClr val="tx1"/>
                </a:solidFill>
                <a:effectLst/>
                <a:latin typeface="+mj-lt"/>
                <a:ea typeface="+mn-ea"/>
                <a:cs typeface="+mn-cs"/>
              </a:rPr>
              <a:t>the </a:t>
            </a:r>
            <a:r>
              <a:rPr lang="en-US" sz="1200" b="0" i="0" strike="noStrike" kern="1200" dirty="0">
                <a:solidFill>
                  <a:schemeClr val="tx1"/>
                </a:solidFill>
                <a:effectLst/>
                <a:latin typeface="+mj-lt"/>
                <a:ea typeface="+mn-ea"/>
                <a:cs typeface="+mn-cs"/>
              </a:rPr>
              <a:t>past</a:t>
            </a:r>
            <a:r>
              <a:rPr lang="en-US" sz="1200" i="0" strike="noStrike" kern="1200" dirty="0">
                <a:solidFill>
                  <a:schemeClr val="tx1"/>
                </a:solidFill>
                <a:effectLst/>
                <a:latin typeface="+mj-lt"/>
                <a:ea typeface="+mn-ea"/>
                <a:cs typeface="+mn-cs"/>
              </a:rPr>
              <a:t> three </a:t>
            </a:r>
            <a:r>
              <a:rPr lang="en-US" sz="1200" b="0" i="0" kern="1200" dirty="0">
                <a:solidFill>
                  <a:schemeClr val="tx1"/>
                </a:solidFill>
                <a:effectLst/>
                <a:latin typeface="+mj-lt"/>
                <a:ea typeface="+mn-ea"/>
                <a:cs typeface="+mn-cs"/>
              </a:rPr>
              <a:t>years. You may recall that the markets took a dip at the onset of the pandemic but quickly recovered—and in some cases rose higher—by the pandemic’s end.</a:t>
            </a:r>
            <a:endParaRPr lang="en-US" b="0" dirty="0">
              <a:solidFill>
                <a:srgbClr val="003865"/>
              </a:solidFill>
              <a:latin typeface="+mj-lt"/>
              <a:cs typeface="Arial" panose="020B0604020202020204" pitchFamily="34" charset="0"/>
            </a:endParaRPr>
          </a:p>
          <a:p>
            <a:pPr>
              <a:spcBef>
                <a:spcPts val="0"/>
              </a:spcBef>
            </a:pPr>
            <a:endParaRPr lang="en-US" b="0" dirty="0">
              <a:solidFill>
                <a:srgbClr val="003865"/>
              </a:solidFill>
              <a:latin typeface="+mj-lt"/>
              <a:cs typeface="Arial" panose="020B0604020202020204" pitchFamily="34" charset="0"/>
            </a:endParaRPr>
          </a:p>
          <a:p>
            <a:pPr marL="0" indent="0">
              <a:spcBef>
                <a:spcPts val="0"/>
              </a:spcBef>
              <a:buNone/>
            </a:pPr>
            <a:r>
              <a:rPr lang="en-US" b="0" dirty="0">
                <a:latin typeface="+mj-lt"/>
                <a:cs typeface="Arial" panose="020B0604020202020204" pitchFamily="34" charset="0"/>
              </a:rPr>
              <a:t>When markets fall, you may be asking yourself:</a:t>
            </a:r>
          </a:p>
          <a:p>
            <a:pPr marL="0" indent="0">
              <a:spcBef>
                <a:spcPts val="0"/>
              </a:spcBef>
              <a:buNone/>
            </a:pPr>
            <a:endParaRPr lang="en-US" b="0" dirty="0">
              <a:latin typeface="+mj-lt"/>
              <a:cs typeface="Arial" panose="020B0604020202020204" pitchFamily="34" charset="0"/>
            </a:endParaRPr>
          </a:p>
          <a:p>
            <a:pPr marL="228600" lvl="0" indent="-228600">
              <a:spcBef>
                <a:spcPts val="0"/>
              </a:spcBef>
              <a:buFont typeface="Arial" panose="020B0604020202020204" pitchFamily="34" charset="0"/>
              <a:buChar char="•"/>
            </a:pPr>
            <a:r>
              <a:rPr lang="en-US" b="0" spc="-30" dirty="0">
                <a:latin typeface="+mj-lt"/>
                <a:cs typeface="Arial" panose="020B0604020202020204" pitchFamily="34" charset="0"/>
              </a:rPr>
              <a:t>How sharp will this downturn be? </a:t>
            </a:r>
          </a:p>
          <a:p>
            <a:pPr marL="228600" lvl="0" indent="-228600">
              <a:spcBef>
                <a:spcPts val="0"/>
              </a:spcBef>
              <a:buFont typeface="Arial" panose="020B0604020202020204" pitchFamily="34" charset="0"/>
              <a:buChar char="•"/>
            </a:pPr>
            <a:r>
              <a:rPr lang="en-US" b="0" spc="-30" dirty="0">
                <a:latin typeface="+mj-lt"/>
                <a:cs typeface="Arial" panose="020B0604020202020204" pitchFamily="34" charset="0"/>
              </a:rPr>
              <a:t>How long will it last?</a:t>
            </a:r>
          </a:p>
          <a:p>
            <a:pPr marL="228600" lvl="0" indent="-228600">
              <a:spcBef>
                <a:spcPts val="0"/>
              </a:spcBef>
              <a:buFont typeface="Arial" panose="020B0604020202020204" pitchFamily="34" charset="0"/>
              <a:buChar char="•"/>
            </a:pPr>
            <a:r>
              <a:rPr lang="en-US" b="0" spc="-30" dirty="0">
                <a:latin typeface="+mj-lt"/>
                <a:cs typeface="Arial" panose="020B0604020202020204" pitchFamily="34" charset="0"/>
              </a:rPr>
              <a:t>Will this market downturn be more severe than what we’ve experienced in the past?</a:t>
            </a:r>
          </a:p>
          <a:p>
            <a:pPr marL="228600" indent="-228600">
              <a:spcBef>
                <a:spcPts val="0"/>
              </a:spcBef>
              <a:buFont typeface="Arial" panose="020B0604020202020204" pitchFamily="34" charset="0"/>
              <a:buChar char="•"/>
            </a:pPr>
            <a:endParaRPr lang="en-US" b="0" spc="-30" dirty="0">
              <a:latin typeface="+mj-lt"/>
              <a:cs typeface="Arial" panose="020B0604020202020204" pitchFamily="34" charset="0"/>
            </a:endParaRPr>
          </a:p>
          <a:p>
            <a:pPr marL="0" indent="0">
              <a:spcBef>
                <a:spcPts val="0"/>
              </a:spcBef>
              <a:buNone/>
            </a:pPr>
            <a:r>
              <a:rPr lang="en-US" b="0" spc="-30" dirty="0">
                <a:latin typeface="+mj-lt"/>
                <a:cs typeface="Arial" panose="020B0604020202020204" pitchFamily="34" charset="0"/>
              </a:rPr>
              <a:t>We know a market downturn is unsettling but, in times like these, the most important message is to focus on what you </a:t>
            </a:r>
            <a:r>
              <a:rPr lang="en-US" b="0" i="1" spc="-30" dirty="0">
                <a:latin typeface="+mj-lt"/>
                <a:cs typeface="Arial" panose="020B0604020202020204" pitchFamily="34" charset="0"/>
              </a:rPr>
              <a:t>can </a:t>
            </a:r>
            <a:r>
              <a:rPr lang="en-US" b="0" spc="-30" dirty="0">
                <a:latin typeface="+mj-lt"/>
                <a:cs typeface="Arial" panose="020B0604020202020204" pitchFamily="34" charset="0"/>
              </a:rPr>
              <a:t>control and stay disciplined with your strategy.</a:t>
            </a:r>
          </a:p>
          <a:p>
            <a:pPr>
              <a:spcBef>
                <a:spcPts val="0"/>
              </a:spcBef>
            </a:pPr>
            <a:endParaRPr lang="en-US" b="0" spc="-30" dirty="0">
              <a:latin typeface="+mj-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chemeClr val="tx1"/>
              </a:buClr>
              <a:buSzTx/>
              <a:buFont typeface="Manulife JH Sans" panose="020B0604020202020204" pitchFamily="34" charset="0"/>
              <a:buNone/>
              <a:tabLst/>
              <a:defRPr/>
            </a:pPr>
            <a:r>
              <a:rPr lang="en-US" sz="1200" b="0" i="0" kern="1200" dirty="0">
                <a:solidFill>
                  <a:schemeClr val="tx1"/>
                </a:solidFill>
                <a:effectLst/>
                <a:latin typeface="+mj-lt"/>
                <a:ea typeface="+mn-ea"/>
                <a:cs typeface="+mn-cs"/>
              </a:rPr>
              <a:t>For many of you, investing for retirement may be a long-term commitment, and while everyone has a view on which direction the markets will go, no one can predict what will happen next. All anyone can do is try to manage risk. </a:t>
            </a:r>
          </a:p>
          <a:p>
            <a:pPr fontAlgn="base"/>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0573C-F130-4D1E-A886-85FBB65D3A1B}" type="slidenum">
              <a:rPr kumimoji="0" lang="en-CA" sz="14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4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92786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r>
              <a:rPr lang="en-US" sz="1200" b="0" i="0" kern="1200" dirty="0">
                <a:solidFill>
                  <a:schemeClr val="tx1"/>
                </a:solidFill>
                <a:effectLst/>
                <a:latin typeface="+mn-lt"/>
                <a:ea typeface="+mn-ea"/>
                <a:cs typeface="+mn-cs"/>
              </a:rPr>
              <a:t>Investing during volatile times can challenge your discipline and commitment to your investment strategy. </a:t>
            </a:r>
          </a:p>
          <a:p>
            <a:pPr marL="0" indent="0" fontAlgn="base">
              <a:buNone/>
            </a:pPr>
            <a:endParaRPr lang="en-US" sz="1200" b="0" i="0" kern="1200" dirty="0">
              <a:solidFill>
                <a:schemeClr val="tx1"/>
              </a:solidFill>
              <a:effectLst/>
              <a:latin typeface="+mn-lt"/>
              <a:ea typeface="+mn-ea"/>
              <a:cs typeface="+mn-cs"/>
            </a:endParaRPr>
          </a:p>
          <a:p>
            <a:pPr marL="0" indent="0" fontAlgn="base">
              <a:buNone/>
            </a:pPr>
            <a:r>
              <a:rPr lang="en-US" sz="1200" b="0" i="0" kern="1200" dirty="0">
                <a:solidFill>
                  <a:schemeClr val="tx1"/>
                </a:solidFill>
                <a:effectLst/>
                <a:latin typeface="+mn-lt"/>
                <a:ea typeface="+mn-ea"/>
                <a:cs typeface="+mn-cs"/>
              </a:rPr>
              <a:t>Here are some principles to help ease your mind:</a:t>
            </a:r>
          </a:p>
          <a:p>
            <a:pPr marL="0" indent="0" fontAlgn="base">
              <a:buNone/>
            </a:pPr>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First, review your goals and stay disciplined and committed to your investment plan. </a:t>
            </a:r>
            <a:r>
              <a:rPr lang="en-US" sz="1200" b="0" i="0" strike="noStrike" kern="1200" baseline="0" dirty="0">
                <a:solidFill>
                  <a:schemeClr val="tx1"/>
                </a:solidFill>
                <a:effectLst/>
                <a:latin typeface="+mn-lt"/>
                <a:ea typeface="+mn-ea"/>
                <a:cs typeface="+mn-cs"/>
              </a:rPr>
              <a:t>If your goals and timeframe haven’t changed, your investment strategy shouldn’t either. </a:t>
            </a:r>
            <a:endParaRPr lang="en-US" sz="1200" b="0" i="0" strike="sngStrike" kern="1200" baseline="0" dirty="0">
              <a:solidFill>
                <a:schemeClr val="tx1"/>
              </a:solidFill>
              <a:effectLst/>
              <a:latin typeface="+mn-lt"/>
              <a:ea typeface="+mn-ea"/>
              <a:cs typeface="+mn-cs"/>
            </a:endParaRPr>
          </a:p>
          <a:p>
            <a:pPr marL="171450" indent="-171450" fontAlgn="base">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Don’t jump ship or try to time the market. If you do this, you’ll most likely end up selling at a lower price and buying at a higher price later when you reinvest. The difference between investment success and disappointment can boil down to a few days of being in or out of the markets.</a:t>
            </a:r>
          </a:p>
          <a:p>
            <a:pPr marL="171450" indent="-171450" fontAlgn="base">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Take a long-term perspective. As I’ve already said, markets will rise and fall but, over time, markets have always moved higher. </a:t>
            </a:r>
          </a:p>
          <a:p>
            <a:pPr marL="171450" indent="-171450" fontAlgn="base">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Turn market volatility into your advantage. By investing a specific amount at regular intervals, dollar cost averaging can help you buy more units of an investment at lower prices and fewer at higher prices. This helps take the worry out of making a single lump-sum investment at the wrong time. If you’re putting money into your plan every paycheck or every month, keep doing that to take advantage of lower prices.</a:t>
            </a:r>
          </a:p>
          <a:p>
            <a:pPr marL="171450" indent="-171450" fontAlgn="base">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Finally, at times like these, you may feel an impulse, large or small, to push the panic button. But panicking often leads to wrong decisions and may hurt you in the long run. Talk to a licensed </a:t>
            </a:r>
            <a:r>
              <a:rPr lang="en-US" sz="1200" b="0" i="0" strike="noStrike" kern="1200" baseline="0" dirty="0">
                <a:solidFill>
                  <a:schemeClr val="tx1"/>
                </a:solidFill>
                <a:effectLst/>
                <a:latin typeface="+mn-lt"/>
                <a:ea typeface="+mn-ea"/>
                <a:cs typeface="+mn-cs"/>
              </a:rPr>
              <a:t>financial professional</a:t>
            </a:r>
            <a:r>
              <a:rPr lang="en-US" sz="1200" b="0" i="0" kern="1200" dirty="0">
                <a:solidFill>
                  <a:schemeClr val="tx1"/>
                </a:solidFill>
                <a:effectLst/>
                <a:latin typeface="+mn-lt"/>
                <a:ea typeface="+mn-ea"/>
                <a:cs typeface="+mn-cs"/>
              </a:rPr>
              <a:t>. Financial professionals can help you determine how to weather the turbulence—it’s what they do.</a:t>
            </a:r>
          </a:p>
          <a:p>
            <a:pPr fontAlgn="base"/>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0573C-F130-4D1E-A886-85FBB65D3A1B}" type="slidenum">
              <a:rPr kumimoji="0" lang="en-CA" sz="14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4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12246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buNone/>
            </a:pPr>
            <a:r>
              <a:rPr lang="en-US" sz="1200" b="0" i="0" u="none" strike="noStrike" kern="1200" dirty="0">
                <a:solidFill>
                  <a:schemeClr val="tx1"/>
                </a:solidFill>
                <a:effectLst/>
                <a:latin typeface="+mn-lt"/>
                <a:ea typeface="+mn-ea"/>
                <a:cs typeface="+mn-cs"/>
              </a:rPr>
              <a:t>How do we define risk when we think about investing in the stock market?</a:t>
            </a:r>
            <a:r>
              <a:rPr lang="en-US" sz="1200" b="0" i="0" kern="1200" dirty="0">
                <a:solidFill>
                  <a:schemeClr val="tx1"/>
                </a:solidFill>
                <a:effectLst/>
                <a:latin typeface="+mn-lt"/>
                <a:ea typeface="+mn-ea"/>
                <a:cs typeface="+mn-cs"/>
              </a:rPr>
              <a:t>​</a:t>
            </a:r>
          </a:p>
          <a:p>
            <a:pPr rtl="0" fontAlgn="base"/>
            <a:endParaRPr lang="en-US" sz="1200" b="0" i="0" kern="1200" dirty="0">
              <a:solidFill>
                <a:schemeClr val="tx1"/>
              </a:solidFill>
              <a:effectLst/>
              <a:latin typeface="+mn-lt"/>
              <a:ea typeface="+mn-ea"/>
              <a:cs typeface="+mn-cs"/>
            </a:endParaRPr>
          </a:p>
          <a:p>
            <a:pPr marL="0" indent="0" rtl="0" fontAlgn="base">
              <a:buNone/>
            </a:pPr>
            <a:r>
              <a:rPr lang="en-US" sz="1200" b="0" i="0" u="none" strike="noStrike" kern="1200" dirty="0">
                <a:solidFill>
                  <a:schemeClr val="tx1"/>
                </a:solidFill>
                <a:effectLst/>
                <a:latin typeface="+mn-lt"/>
                <a:ea typeface="+mn-ea"/>
                <a:cs typeface="+mn-cs"/>
              </a:rPr>
              <a:t>Broadly speaking, risk is the possibility of losing something we value. We can think about our physical health, our emotional well-being, or something that could happen to our family members or our property. </a:t>
            </a:r>
            <a:r>
              <a:rPr lang="en-US" sz="1200" b="0" i="0" kern="1200" dirty="0">
                <a:solidFill>
                  <a:schemeClr val="tx1"/>
                </a:solidFill>
                <a:effectLst/>
                <a:latin typeface="+mn-lt"/>
                <a:ea typeface="+mn-ea"/>
                <a:cs typeface="+mn-cs"/>
              </a:rPr>
              <a:t>​</a:t>
            </a:r>
          </a:p>
          <a:p>
            <a:pPr rtl="0" fontAlgn="base"/>
            <a:endParaRPr lang="en-US" sz="1200" b="0" i="0" kern="1200" dirty="0">
              <a:solidFill>
                <a:schemeClr val="tx1"/>
              </a:solidFill>
              <a:effectLst/>
              <a:latin typeface="+mn-lt"/>
              <a:ea typeface="+mn-ea"/>
              <a:cs typeface="+mn-cs"/>
            </a:endParaRPr>
          </a:p>
          <a:p>
            <a:pPr marL="0" indent="0" rtl="0" fontAlgn="base">
              <a:buNone/>
            </a:pPr>
            <a:r>
              <a:rPr lang="en-US" sz="1200" b="0" i="0" u="none" strike="noStrike" kern="1200" dirty="0">
                <a:solidFill>
                  <a:schemeClr val="tx1"/>
                </a:solidFill>
                <a:effectLst/>
                <a:latin typeface="+mn-lt"/>
                <a:ea typeface="+mn-ea"/>
                <a:cs typeface="+mn-cs"/>
              </a:rPr>
              <a:t>In the practical world of investments, we can see risk as the possibility that the money we expect to be there when we need it will be missing in part or, worse, won’t be there at all. </a:t>
            </a:r>
            <a:r>
              <a:rPr lang="en-US" sz="1200" b="0" i="0" kern="1200" dirty="0">
                <a:solidFill>
                  <a:schemeClr val="tx1"/>
                </a:solidFill>
                <a:effectLst/>
                <a:latin typeface="+mn-lt"/>
                <a:ea typeface="+mn-ea"/>
                <a:cs typeface="+mn-cs"/>
              </a:rPr>
              <a:t>​</a:t>
            </a:r>
          </a:p>
          <a:p>
            <a:pPr rtl="0" fontAlgn="base"/>
            <a:endParaRPr lang="en-US" sz="1200" b="0" i="0" kern="1200" dirty="0">
              <a:solidFill>
                <a:schemeClr val="tx1"/>
              </a:solidFill>
              <a:effectLst/>
              <a:latin typeface="+mn-lt"/>
              <a:ea typeface="+mn-ea"/>
              <a:cs typeface="+mn-cs"/>
            </a:endParaRPr>
          </a:p>
          <a:p>
            <a:pPr marL="0" indent="0" rtl="0" fontAlgn="base">
              <a:buNone/>
            </a:pPr>
            <a:r>
              <a:rPr lang="en-US" sz="1200" b="0" i="0" u="none" strike="noStrike" kern="1200" dirty="0">
                <a:solidFill>
                  <a:schemeClr val="tx1"/>
                </a:solidFill>
                <a:effectLst/>
                <a:latin typeface="+mn-lt"/>
                <a:ea typeface="+mn-ea"/>
                <a:cs typeface="+mn-cs"/>
              </a:rPr>
              <a:t>There are several standard market risk factors, including:</a:t>
            </a:r>
            <a:r>
              <a:rPr lang="en-US" sz="1200" b="0" i="0" kern="1200" dirty="0">
                <a:solidFill>
                  <a:schemeClr val="tx1"/>
                </a:solidFill>
                <a:effectLst/>
                <a:latin typeface="+mn-lt"/>
                <a:ea typeface="+mn-ea"/>
                <a:cs typeface="+mn-cs"/>
              </a:rPr>
              <a:t>​</a:t>
            </a:r>
          </a:p>
          <a:p>
            <a:pPr marL="0" indent="0" rtl="0" fontAlgn="base">
              <a:buNone/>
            </a:pPr>
            <a:endParaRPr lang="en-US"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1" i="0" u="none" strike="noStrike" kern="1200" dirty="0">
                <a:solidFill>
                  <a:schemeClr val="tx1"/>
                </a:solidFill>
                <a:effectLst/>
                <a:latin typeface="+mn-lt"/>
                <a:ea typeface="+mn-ea"/>
                <a:cs typeface="+mn-cs"/>
              </a:rPr>
              <a:t>Equity risk—</a:t>
            </a:r>
            <a:r>
              <a:rPr lang="en-US" sz="1200" b="0" i="0" u="none" strike="noStrike" kern="1200" dirty="0">
                <a:solidFill>
                  <a:schemeClr val="tx1"/>
                </a:solidFill>
                <a:effectLst/>
                <a:latin typeface="+mn-lt"/>
                <a:ea typeface="+mn-ea"/>
                <a:cs typeface="+mn-cs"/>
              </a:rPr>
              <a:t>The risk that share prices will change</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1" i="0" u="none" strike="noStrike" kern="1200" dirty="0">
                <a:solidFill>
                  <a:schemeClr val="tx1"/>
                </a:solidFill>
                <a:effectLst/>
                <a:latin typeface="+mn-lt"/>
                <a:ea typeface="+mn-ea"/>
                <a:cs typeface="+mn-cs"/>
              </a:rPr>
              <a:t>Commodity risk—</a:t>
            </a:r>
            <a:r>
              <a:rPr lang="en-US" sz="1200" b="0" i="0" u="none" strike="noStrike" kern="1200" dirty="0">
                <a:solidFill>
                  <a:schemeClr val="tx1"/>
                </a:solidFill>
                <a:effectLst/>
                <a:latin typeface="+mn-lt"/>
                <a:ea typeface="+mn-ea"/>
                <a:cs typeface="+mn-cs"/>
              </a:rPr>
              <a:t>The likelihood that a commodity price, such as that of a metal (gold) or grain, will change</a:t>
            </a:r>
            <a:endParaRPr lang="en-US"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1" i="0" u="none" strike="noStrike" kern="1200" dirty="0">
                <a:solidFill>
                  <a:schemeClr val="tx1"/>
                </a:solidFill>
                <a:effectLst/>
                <a:latin typeface="+mn-lt"/>
                <a:ea typeface="+mn-ea"/>
                <a:cs typeface="+mn-cs"/>
              </a:rPr>
              <a:t>Currency risk—</a:t>
            </a:r>
            <a:r>
              <a:rPr lang="en-US" sz="1200" b="0" i="0" u="none" strike="noStrike" kern="1200" dirty="0">
                <a:solidFill>
                  <a:schemeClr val="tx1"/>
                </a:solidFill>
                <a:effectLst/>
                <a:latin typeface="+mn-lt"/>
                <a:ea typeface="+mn-ea"/>
                <a:cs typeface="+mn-cs"/>
              </a:rPr>
              <a:t>The probability that foreign exchange rates will change</a:t>
            </a:r>
            <a:endParaRPr lang="en-US"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1" i="0" u="none" strike="noStrike" kern="1200" dirty="0">
                <a:solidFill>
                  <a:schemeClr val="tx1"/>
                </a:solidFill>
                <a:effectLst/>
                <a:latin typeface="+mn-lt"/>
                <a:ea typeface="+mn-ea"/>
                <a:cs typeface="+mn-cs"/>
              </a:rPr>
              <a:t>Interest-rate risk—</a:t>
            </a:r>
            <a:r>
              <a:rPr lang="en-US" sz="1200" b="0" i="0" u="none" strike="noStrike" kern="1200" dirty="0">
                <a:solidFill>
                  <a:schemeClr val="tx1"/>
                </a:solidFill>
                <a:effectLst/>
                <a:latin typeface="+mn-lt"/>
                <a:ea typeface="+mn-ea"/>
                <a:cs typeface="+mn-cs"/>
              </a:rPr>
              <a:t>The risk that interest rates will go up or down</a:t>
            </a:r>
            <a:endParaRPr lang="en-US"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1" i="0" u="none" strike="noStrike" kern="1200" dirty="0">
                <a:solidFill>
                  <a:schemeClr val="tx1"/>
                </a:solidFill>
                <a:effectLst/>
                <a:latin typeface="+mn-lt"/>
                <a:ea typeface="+mn-ea"/>
                <a:cs typeface="+mn-cs"/>
              </a:rPr>
              <a:t>Inflation risk—</a:t>
            </a:r>
            <a:r>
              <a:rPr lang="en-US" sz="1200" b="0" i="0" u="none" strike="noStrike" kern="1200" dirty="0">
                <a:solidFill>
                  <a:schemeClr val="tx1"/>
                </a:solidFill>
                <a:effectLst/>
                <a:latin typeface="+mn-lt"/>
                <a:ea typeface="+mn-ea"/>
                <a:cs typeface="+mn-cs"/>
              </a:rPr>
              <a:t>The risk that overall rises in prices of goods and services will undermine the value of money and probably adversely affect the value of investments</a:t>
            </a:r>
            <a:endParaRPr lang="en-US"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1" i="0" kern="1200" dirty="0">
                <a:effectLst/>
                <a:latin typeface="+mn-lt"/>
                <a:ea typeface="+mn-ea"/>
                <a:cs typeface="+mn-cs"/>
              </a:rPr>
              <a:t>Unexpected events—</a:t>
            </a:r>
            <a:r>
              <a:rPr lang="en-US" sz="1200" b="0" i="0" kern="1200" dirty="0">
                <a:effectLst/>
                <a:latin typeface="+mn-lt"/>
                <a:ea typeface="+mn-ea"/>
                <a:cs typeface="+mn-cs"/>
              </a:rPr>
              <a:t>The pandemic is an example</a:t>
            </a:r>
          </a:p>
          <a:p>
            <a:pPr rtl="0" fontAlgn="base"/>
            <a:endParaRPr lang="en-US" sz="1200" b="0" i="0" kern="1200" dirty="0">
              <a:solidFill>
                <a:schemeClr val="tx1"/>
              </a:solidFill>
              <a:effectLst/>
              <a:latin typeface="+mn-lt"/>
              <a:ea typeface="+mn-ea"/>
              <a:cs typeface="+mn-cs"/>
            </a:endParaRPr>
          </a:p>
          <a:p>
            <a:pPr marL="0" indent="0" rtl="0" fontAlgn="base">
              <a:buNone/>
            </a:pP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0573C-F130-4D1E-A886-85FBB65D3A1B}" type="slidenum">
              <a:rPr kumimoji="0" lang="en-CA" sz="14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4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9502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buNone/>
            </a:pPr>
            <a:r>
              <a:rPr lang="en-US" sz="1200" b="0" i="0" u="none" strike="noStrike" kern="1200" dirty="0">
                <a:solidFill>
                  <a:schemeClr val="tx1"/>
                </a:solidFill>
                <a:effectLst/>
                <a:latin typeface="+mn-lt"/>
                <a:ea typeface="+mn-ea"/>
                <a:cs typeface="+mn-cs"/>
              </a:rPr>
              <a:t>The stock market can be quite complex, and there are many factors that move the stock markets every day.  </a:t>
            </a:r>
            <a:r>
              <a:rPr lang="en-US" sz="1200" b="0" i="0" kern="1200" dirty="0">
                <a:solidFill>
                  <a:schemeClr val="tx1"/>
                </a:solidFill>
                <a:effectLst/>
                <a:latin typeface="+mn-lt"/>
                <a:ea typeface="+mn-ea"/>
                <a:cs typeface="+mn-cs"/>
              </a:rPr>
              <a:t>​</a:t>
            </a:r>
          </a:p>
          <a:p>
            <a:pPr marL="0" indent="0" rtl="0" fontAlgn="base">
              <a:buNone/>
            </a:pPr>
            <a:endParaRPr lang="en-US" sz="1200" b="0" i="0" kern="1200" dirty="0">
              <a:solidFill>
                <a:schemeClr val="tx1"/>
              </a:solidFill>
              <a:effectLst/>
              <a:latin typeface="+mn-lt"/>
              <a:ea typeface="+mn-ea"/>
              <a:cs typeface="+mn-cs"/>
            </a:endParaRPr>
          </a:p>
          <a:p>
            <a:pPr marL="0" indent="0" rtl="0" fontAlgn="base">
              <a:buNone/>
            </a:pPr>
            <a:r>
              <a:rPr lang="en-US" sz="1200" b="0" i="0" u="none" strike="noStrike" kern="1200" dirty="0">
                <a:solidFill>
                  <a:schemeClr val="tx1"/>
                </a:solidFill>
                <a:effectLst/>
                <a:latin typeface="+mn-lt"/>
                <a:ea typeface="+mn-ea"/>
                <a:cs typeface="+mn-cs"/>
              </a:rPr>
              <a:t>First, in any stock market move, whether up or down, there’s a significant difference between supply and demand. Simply put, supply is the number of shares people want to sell and demand is the number of shares people are looking to buy. After all, the stock market itself is just a collection of individual companies. If more people want to buy a stock (demand) than sell it (supply), then the price moves up; conversely, if more people wanted to sell a stock than buy it, there would be greater supply than demand, and the price would fall. </a:t>
            </a:r>
          </a:p>
          <a:p>
            <a:pPr rtl="0" fontAlgn="base"/>
            <a:endParaRPr lang="en-US" sz="1200" b="0" i="0" kern="1200" dirty="0">
              <a:solidFill>
                <a:schemeClr val="tx1"/>
              </a:solidFill>
              <a:effectLst/>
              <a:latin typeface="+mn-lt"/>
              <a:ea typeface="+mn-ea"/>
              <a:cs typeface="+mn-cs"/>
            </a:endParaRPr>
          </a:p>
          <a:p>
            <a:pPr marL="0" indent="0" rtl="0" fontAlgn="base">
              <a:buNone/>
            </a:pPr>
            <a:r>
              <a:rPr lang="en-US" sz="1200" b="0" i="0" u="none" strike="noStrike" kern="1200" dirty="0">
                <a:solidFill>
                  <a:schemeClr val="tx1"/>
                </a:solidFill>
                <a:effectLst/>
                <a:latin typeface="+mn-lt"/>
                <a:ea typeface="+mn-ea"/>
                <a:cs typeface="+mn-cs"/>
              </a:rPr>
              <a:t>Other factors that determine whether stock prices rise or fall include the media, company profits, consumer confidence, natural disasters, political and social unrest, and unforeseen events such as the pandemic, </a:t>
            </a:r>
            <a:r>
              <a:rPr lang="en-US" sz="1200" b="1" i="0" u="none" strike="noStrike" kern="1200" dirty="0">
                <a:solidFill>
                  <a:schemeClr val="tx1"/>
                </a:solidFill>
                <a:effectLst/>
                <a:latin typeface="+mn-lt"/>
                <a:ea typeface="+mn-ea"/>
                <a:cs typeface="+mn-cs"/>
              </a:rPr>
              <a:t>inflation</a:t>
            </a:r>
            <a:r>
              <a:rPr lang="en-US" sz="1200" b="0" i="0" u="none" strike="noStrike" kern="1200" dirty="0">
                <a:solidFill>
                  <a:schemeClr val="tx1"/>
                </a:solidFill>
                <a:effectLst/>
                <a:latin typeface="+mn-lt"/>
                <a:ea typeface="+mn-ea"/>
                <a:cs typeface="+mn-cs"/>
              </a:rPr>
              <a:t>,</a:t>
            </a:r>
            <a:r>
              <a:rPr lang="en-US" sz="1200" b="1"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and risk. The collection of these factors, plus all relevant information that’s been published, creates a certain type of sentiment. The sentiment may be </a:t>
            </a:r>
            <a:r>
              <a:rPr lang="en-US" sz="1200" b="0" i="1" u="none" strike="noStrike" kern="1200" dirty="0">
                <a:solidFill>
                  <a:schemeClr val="tx1"/>
                </a:solidFill>
                <a:effectLst/>
                <a:latin typeface="+mn-lt"/>
                <a:ea typeface="+mn-ea"/>
                <a:cs typeface="+mn-cs"/>
              </a:rPr>
              <a:t>bullish</a:t>
            </a:r>
            <a:r>
              <a:rPr lang="en-US" sz="1200" b="0" i="0" u="none" strike="noStrike" kern="1200" dirty="0">
                <a:solidFill>
                  <a:schemeClr val="tx1"/>
                </a:solidFill>
                <a:effectLst/>
                <a:latin typeface="+mn-lt"/>
                <a:ea typeface="+mn-ea"/>
                <a:cs typeface="+mn-cs"/>
              </a:rPr>
              <a:t>, meaning positive, or </a:t>
            </a:r>
            <a:r>
              <a:rPr lang="en-US" sz="1200" b="0" i="1" u="none" strike="noStrike" kern="1200" dirty="0">
                <a:solidFill>
                  <a:schemeClr val="tx1"/>
                </a:solidFill>
                <a:effectLst/>
                <a:latin typeface="+mn-lt"/>
                <a:ea typeface="+mn-ea"/>
                <a:cs typeface="+mn-cs"/>
              </a:rPr>
              <a:t>bearish</a:t>
            </a:r>
            <a:r>
              <a:rPr lang="en-US" sz="1200" b="0" i="0" u="none" strike="noStrike" kern="1200" dirty="0">
                <a:solidFill>
                  <a:schemeClr val="tx1"/>
                </a:solidFill>
                <a:effectLst/>
                <a:latin typeface="+mn-lt"/>
                <a:ea typeface="+mn-ea"/>
                <a:cs typeface="+mn-cs"/>
              </a:rPr>
              <a:t>, meaning negative.</a:t>
            </a:r>
          </a:p>
          <a:p>
            <a:pPr rtl="0" fontAlgn="base"/>
            <a:endParaRPr lang="en-US" sz="1200" b="1" i="0" strike="noStrike" kern="1200" baseline="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600"/>
              </a:spcBef>
              <a:spcAft>
                <a:spcPts val="0"/>
              </a:spcAft>
              <a:buClr>
                <a:schemeClr val="tx1"/>
              </a:buClr>
              <a:buSzTx/>
              <a:buFont typeface="Arial" panose="020B0604020202020204" pitchFamily="34" charset="0"/>
              <a:buNone/>
              <a:tabLst/>
              <a:defRPr/>
            </a:pPr>
            <a:r>
              <a:rPr lang="en-CA" dirty="0"/>
              <a:t>If we look back at what the happened during the pandemic, </a:t>
            </a:r>
            <a:r>
              <a:rPr lang="en-CA" strike="noStrike" dirty="0"/>
              <a:t>a lot of the </a:t>
            </a:r>
            <a:r>
              <a:rPr lang="en-CA" dirty="0"/>
              <a:t>market activity was </a:t>
            </a:r>
            <a:r>
              <a:rPr lang="en-US" sz="1200" i="0" strike="noStrike" kern="1200" dirty="0">
                <a:solidFill>
                  <a:schemeClr val="tx1"/>
                </a:solidFill>
                <a:effectLst/>
                <a:latin typeface="+mn-lt"/>
                <a:ea typeface="+mn-ea"/>
                <a:cs typeface="+mn-cs"/>
              </a:rPr>
              <a:t>driven by the potential impact of COVID-19 on company profits, consumer confidence, and spending.</a:t>
            </a:r>
          </a:p>
          <a:p>
            <a:pPr marL="0" indent="0">
              <a:buNone/>
            </a:pP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0573C-F130-4D1E-A886-85FBB65D3A1B}" type="slidenum">
              <a:rPr kumimoji="0" lang="en-CA" sz="14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4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49513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endParaRPr lang="en-US" sz="1200" b="0" i="0" u="none" strike="noStrike" kern="1200" dirty="0">
              <a:solidFill>
                <a:schemeClr val="tx1"/>
              </a:solidFill>
              <a:effectLst/>
              <a:latin typeface="+mn-lt"/>
              <a:ea typeface="+mn-ea"/>
              <a:cs typeface="+mn-cs"/>
            </a:endParaRPr>
          </a:p>
          <a:p>
            <a:pPr algn="l"/>
            <a:r>
              <a:rPr lang="en-US" sz="1200" b="1" i="0" u="none" strike="noStrike" baseline="0" dirty="0">
                <a:latin typeface="ManulifeJHSansOptimized-Light"/>
              </a:rPr>
              <a:t>Over longer periods—usually, 10 years or more—markets have consistently realized growth. Within those periods, however, there have been both bear markets, which refers to a declining market) and bull (or growing) markets.</a:t>
            </a:r>
            <a:endParaRPr lang="en-US" sz="1200" b="1" i="0" dirty="0"/>
          </a:p>
          <a:p>
            <a:pPr marL="0" indent="0" fontAlgn="base">
              <a:buNone/>
            </a:pPr>
            <a:endParaRPr lang="en-US" sz="1200" b="1" i="0" dirty="0"/>
          </a:p>
          <a:p>
            <a:pPr marL="0" indent="0" fontAlgn="base">
              <a:buNone/>
            </a:pPr>
            <a:r>
              <a:rPr lang="en-US" b="0" i="0" dirty="0"/>
              <a:t>Let’s</a:t>
            </a:r>
            <a:r>
              <a:rPr lang="en-US" sz="1200" b="0" i="0" u="none" strike="noStrike" kern="1200" dirty="0">
                <a:solidFill>
                  <a:schemeClr val="tx1"/>
                </a:solidFill>
                <a:effectLst/>
                <a:latin typeface="+mn-lt"/>
                <a:ea typeface="+mn-ea"/>
                <a:cs typeface="+mn-cs"/>
              </a:rPr>
              <a:t> take a look at this chart of the S&amp;P 500 Index so you can understand how the stock market has behaved over a long period of time. </a:t>
            </a:r>
          </a:p>
          <a:p>
            <a:pPr marL="171450" indent="-171450" fontAlgn="base"/>
            <a:endParaRPr lang="en-US" sz="1200" b="0" i="0" u="none" strike="noStrike" kern="1200" dirty="0">
              <a:solidFill>
                <a:schemeClr val="tx1"/>
              </a:solidFill>
              <a:effectLst/>
              <a:latin typeface="+mn-lt"/>
              <a:ea typeface="+mn-ea"/>
              <a:cs typeface="+mn-cs"/>
            </a:endParaRPr>
          </a:p>
          <a:p>
            <a:pPr marL="0" indent="0" fontAlgn="base">
              <a:buNone/>
            </a:pPr>
            <a:r>
              <a:rPr lang="en-US" sz="1200" b="0" i="0" u="none" strike="noStrike" kern="1200" dirty="0">
                <a:solidFill>
                  <a:schemeClr val="tx1"/>
                </a:solidFill>
                <a:effectLst/>
                <a:latin typeface="+mn-lt"/>
                <a:ea typeface="+mn-ea"/>
                <a:cs typeface="+mn-cs"/>
              </a:rPr>
              <a:t>We’ve seen a trend where, every few years, there’s a correction in the market, and prices drop. This is what happened when the pandemic hit in early 2020</a:t>
            </a:r>
            <a:r>
              <a:rPr lang="en-US" sz="1200" b="1" i="0" u="none" strike="noStrike"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 Then markets recover. Over a long period of time, markets trend upward; however, we saw this recovery happen rather quickly in the latter part of 2020 and in first half of 2021, where markets reached record highs in many sectors. </a:t>
            </a:r>
            <a:r>
              <a:rPr lang="en-CA" sz="1200" b="0" i="0" u="none" strike="noStrike" kern="1200" dirty="0">
                <a:solidFill>
                  <a:schemeClr val="tx1"/>
                </a:solidFill>
                <a:effectLst/>
                <a:latin typeface="+mn-lt"/>
                <a:ea typeface="+mn-ea"/>
                <a:cs typeface="+mn-cs"/>
              </a:rPr>
              <a:t>Keep in mind, when looking at the stock market, that past performance and trends don’t guarantee how funds will perform in the future. </a:t>
            </a:r>
            <a:r>
              <a:rPr lang="en-US" sz="1200" b="0" i="0" kern="1200" dirty="0">
                <a:solidFill>
                  <a:schemeClr val="tx1"/>
                </a:solidFill>
                <a:effectLst/>
                <a:latin typeface="+mn-lt"/>
                <a:ea typeface="+mn-ea"/>
                <a:cs typeface="+mn-cs"/>
              </a:rPr>
              <a:t>​</a:t>
            </a:r>
          </a:p>
          <a:p>
            <a:pPr rtl="0" fontAlgn="base"/>
            <a:endParaRPr lang="en-US" sz="1200" b="0" i="0" kern="1200" dirty="0">
              <a:solidFill>
                <a:schemeClr val="tx1"/>
              </a:solidFill>
              <a:effectLst/>
              <a:latin typeface="+mn-lt"/>
              <a:ea typeface="+mn-ea"/>
              <a:cs typeface="+mn-cs"/>
            </a:endParaRPr>
          </a:p>
          <a:p>
            <a:pPr marL="0" indent="0" rtl="0" fontAlgn="base">
              <a:buNone/>
            </a:pPr>
            <a:r>
              <a:rPr lang="en-CA" sz="1200" b="0" i="0" u="none" strike="noStrike" kern="1200" dirty="0">
                <a:solidFill>
                  <a:schemeClr val="tx1"/>
                </a:solidFill>
                <a:effectLst/>
                <a:latin typeface="+mn-lt"/>
                <a:ea typeface="+mn-ea"/>
                <a:cs typeface="+mn-cs"/>
              </a:rPr>
              <a:t>Even so, historically, stocks have offered good opportunities for growth. Over longer periods—usually 10 years or more—markets have consistently realized growth, although there have been periods of strength and of decline during those cycles. </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marL="0" indent="0" fontAlgn="base">
              <a:buNone/>
            </a:pPr>
            <a:endParaRPr lang="en-US" sz="1200" b="0" i="0" u="none" strike="sngStrike" kern="1200" dirty="0">
              <a:solidFill>
                <a:schemeClr val="tx1"/>
              </a:solidFill>
              <a:effectLst/>
              <a:latin typeface="+mn-lt"/>
              <a:ea typeface="+mn-ea"/>
              <a:cs typeface="+mn-cs"/>
            </a:endParaRPr>
          </a:p>
          <a:p>
            <a:pPr rtl="0" fontAlgn="base"/>
            <a:endParaRPr lang="en-US" sz="1200" b="0" i="0" kern="1200" dirty="0">
              <a:solidFill>
                <a:schemeClr val="tx1"/>
              </a:solidFill>
              <a:effectLst/>
              <a:latin typeface="+mn-lt"/>
              <a:ea typeface="+mn-ea"/>
              <a:cs typeface="+mn-cs"/>
            </a:endParaRPr>
          </a:p>
          <a:p>
            <a:pPr marL="0" inden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0573C-F130-4D1E-A886-85FBB65D3A1B}" type="slidenum">
              <a:rPr kumimoji="0" lang="en-CA" sz="14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4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75335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buNone/>
            </a:pPr>
            <a:r>
              <a:rPr lang="en-US" sz="1200" b="1" i="0" strike="noStrike" kern="1200" dirty="0">
                <a:solidFill>
                  <a:schemeClr val="tx1"/>
                </a:solidFill>
                <a:effectLst/>
                <a:latin typeface="+mn-lt"/>
                <a:ea typeface="+mn-ea"/>
                <a:cs typeface="+mn-cs"/>
              </a:rPr>
              <a:t>Diversify your investments</a:t>
            </a:r>
            <a:endParaRPr lang="en-US" b="1" i="0" strike="noStrike" dirty="0">
              <a:effectLst/>
            </a:endParaRPr>
          </a:p>
          <a:p>
            <a:pPr marL="0" indent="0" rtl="0" fontAlgn="base">
              <a:buNone/>
            </a:pPr>
            <a:endParaRPr lang="en-CA" sz="1200" b="0" i="0" u="none" strike="noStrike" kern="1200" dirty="0">
              <a:solidFill>
                <a:schemeClr val="tx1"/>
              </a:solidFill>
              <a:effectLst/>
              <a:latin typeface="+mn-lt"/>
              <a:ea typeface="+mn-ea"/>
              <a:cs typeface="+mn-cs"/>
            </a:endParaRPr>
          </a:p>
          <a:p>
            <a:pPr marL="0" indent="0" rtl="0" fontAlgn="base">
              <a:buNone/>
            </a:pPr>
            <a:r>
              <a:rPr lang="en-CA" sz="1200" b="0" i="0" u="none" strike="noStrike" kern="1200" dirty="0">
                <a:solidFill>
                  <a:schemeClr val="tx1"/>
                </a:solidFill>
                <a:effectLst/>
                <a:latin typeface="+mn-lt"/>
                <a:ea typeface="+mn-ea"/>
                <a:cs typeface="+mn-cs"/>
              </a:rPr>
              <a:t>One of the first strategies to help reduce risk is diversification. </a:t>
            </a:r>
            <a:r>
              <a:rPr lang="en-US" sz="1200" b="0" i="0" kern="1200" dirty="0">
                <a:solidFill>
                  <a:schemeClr val="tx1"/>
                </a:solidFill>
                <a:effectLst/>
                <a:latin typeface="+mn-lt"/>
                <a:ea typeface="+mn-ea"/>
                <a:cs typeface="+mn-cs"/>
              </a:rPr>
              <a:t>​</a:t>
            </a:r>
          </a:p>
          <a:p>
            <a:pPr rtl="0" fontAlgn="base"/>
            <a:endParaRPr lang="en-CA" b="0" i="0" dirty="0">
              <a:effectLst/>
            </a:endParaRPr>
          </a:p>
          <a:p>
            <a:pPr marL="0" indent="0" rtl="0" fontAlgn="base">
              <a:buNone/>
            </a:pPr>
            <a:r>
              <a:rPr lang="en-CA" sz="1200" b="0" i="0" u="none" strike="noStrike" kern="1200" dirty="0">
                <a:solidFill>
                  <a:schemeClr val="tx1"/>
                </a:solidFill>
                <a:effectLst/>
                <a:latin typeface="+mn-lt"/>
                <a:ea typeface="+mn-ea"/>
                <a:cs typeface="+mn-cs"/>
              </a:rPr>
              <a:t>Diversification isn’t just for choosing individual stocks. It also means that you should </a:t>
            </a:r>
            <a:r>
              <a:rPr lang="en-CA" sz="1200" b="0" u="none" strike="noStrike" kern="1200" dirty="0">
                <a:solidFill>
                  <a:schemeClr val="tx1"/>
                </a:solidFill>
                <a:effectLst/>
                <a:latin typeface="+mn-lt"/>
                <a:ea typeface="+mn-ea"/>
                <a:cs typeface="+mn-cs"/>
              </a:rPr>
              <a:t>consider looking </a:t>
            </a:r>
            <a:r>
              <a:rPr lang="en-CA" sz="1200" b="0" i="0" u="none" strike="noStrike" kern="1200" dirty="0">
                <a:solidFill>
                  <a:schemeClr val="tx1"/>
                </a:solidFill>
                <a:effectLst/>
                <a:latin typeface="+mn-lt"/>
                <a:ea typeface="+mn-ea"/>
                <a:cs typeface="+mn-cs"/>
              </a:rPr>
              <a:t>at different types of investments that are within your retirement accounts, also known as a portfolio. </a:t>
            </a:r>
            <a:r>
              <a:rPr lang="en-US" sz="1200" b="0" i="0" kern="1200" dirty="0">
                <a:solidFill>
                  <a:schemeClr val="tx1"/>
                </a:solidFill>
                <a:effectLst/>
                <a:latin typeface="+mn-lt"/>
                <a:ea typeface="+mn-ea"/>
                <a:cs typeface="+mn-cs"/>
              </a:rPr>
              <a:t>​</a:t>
            </a:r>
          </a:p>
          <a:p>
            <a:pPr rtl="0" fontAlgn="base"/>
            <a:endParaRPr lang="en-CA" sz="1200" b="0" i="0" kern="1200" dirty="0">
              <a:solidFill>
                <a:schemeClr val="tx1"/>
              </a:solidFill>
              <a:effectLst/>
              <a:latin typeface="+mn-lt"/>
              <a:ea typeface="+mn-ea"/>
              <a:cs typeface="+mn-cs"/>
            </a:endParaRPr>
          </a:p>
          <a:p>
            <a:pPr marL="0" indent="0" rtl="0" fontAlgn="base">
              <a:buNone/>
            </a:pPr>
            <a:r>
              <a:rPr lang="en-CA" sz="1200" b="0" i="0" u="none" strike="noStrike" kern="1200" dirty="0">
                <a:solidFill>
                  <a:schemeClr val="tx1"/>
                </a:solidFill>
                <a:effectLst/>
                <a:latin typeface="+mn-lt"/>
                <a:ea typeface="+mn-ea"/>
                <a:cs typeface="+mn-cs"/>
              </a:rPr>
              <a:t>For example, you may want to consider including investments like those in the stock markets but from different regions of the world: the Canadian stock market, the U.S. stock market, and even the international stock markets. </a:t>
            </a:r>
            <a:r>
              <a:rPr lang="en-US" sz="1200" b="0" i="0" kern="1200" dirty="0">
                <a:solidFill>
                  <a:schemeClr val="tx1"/>
                </a:solidFill>
                <a:effectLst/>
                <a:latin typeface="+mn-lt"/>
                <a:ea typeface="+mn-ea"/>
                <a:cs typeface="+mn-cs"/>
              </a:rPr>
              <a:t>​</a:t>
            </a:r>
          </a:p>
          <a:p>
            <a:pPr rtl="0" fontAlgn="base"/>
            <a:endParaRPr lang="en-CA" b="0" i="0" dirty="0">
              <a:effectLst/>
            </a:endParaRPr>
          </a:p>
          <a:p>
            <a:pPr marL="0" indent="0" fontAlgn="base">
              <a:buNone/>
            </a:pPr>
            <a:r>
              <a:rPr lang="en-CA" sz="1200" b="0" i="0" u="none" strike="noStrike" kern="1200" dirty="0">
                <a:solidFill>
                  <a:schemeClr val="tx1"/>
                </a:solidFill>
                <a:effectLst/>
                <a:latin typeface="+mn-lt"/>
                <a:ea typeface="+mn-ea"/>
                <a:cs typeface="+mn-cs"/>
              </a:rPr>
              <a:t>You also may want to consider including some investments that are less volatile such as fixed income, which are your bond funds or guaranteed investments. </a:t>
            </a:r>
          </a:p>
          <a:p>
            <a:pPr fontAlgn="base"/>
            <a:endParaRPr lang="en-CA" dirty="0"/>
          </a:p>
          <a:p>
            <a:pPr marL="0" indent="0" rtl="0" fontAlgn="base">
              <a:buNone/>
            </a:pPr>
            <a:r>
              <a:rPr lang="en-CA" sz="1200" b="0" i="0" u="none" strike="noStrike" kern="1200" dirty="0">
                <a:solidFill>
                  <a:schemeClr val="tx1"/>
                </a:solidFill>
                <a:effectLst/>
                <a:latin typeface="+mn-lt"/>
                <a:ea typeface="+mn-ea"/>
                <a:cs typeface="+mn-cs"/>
              </a:rPr>
              <a:t>Again, some fund managers have prepackaged solutions for investors—meaning in one single diversified fund—to help them achieve their objectives while controlling their risk.</a:t>
            </a:r>
            <a:r>
              <a:rPr lang="en-US"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0573C-F130-4D1E-A886-85FBB65D3A1B}" type="slidenum">
              <a:rPr kumimoji="0" lang="en-CA" sz="14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4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6036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buNone/>
            </a:pPr>
            <a:r>
              <a:rPr lang="en-US" sz="1200" b="1" i="0" u="none" strike="noStrike" kern="1200" dirty="0">
                <a:solidFill>
                  <a:schemeClr val="tx1"/>
                </a:solidFill>
                <a:effectLst/>
                <a:latin typeface="+mn-lt"/>
                <a:ea typeface="+mn-ea"/>
                <a:cs typeface="+mn-cs"/>
              </a:rPr>
              <a:t>Contribute regularly</a:t>
            </a:r>
          </a:p>
          <a:p>
            <a:pPr marL="0" indent="0" rtl="0" fontAlgn="base">
              <a:buNone/>
            </a:pPr>
            <a:endParaRPr lang="en-US" sz="1200" b="0" i="0" u="none" strike="noStrike" kern="1200" dirty="0">
              <a:solidFill>
                <a:schemeClr val="tx1"/>
              </a:solidFill>
              <a:effectLst/>
              <a:latin typeface="+mn-lt"/>
              <a:ea typeface="+mn-ea"/>
              <a:cs typeface="+mn-cs"/>
            </a:endParaRPr>
          </a:p>
          <a:p>
            <a:pPr marL="0" indent="0" rtl="0" fontAlgn="base">
              <a:buNone/>
            </a:pPr>
            <a:r>
              <a:rPr lang="en-US" sz="1200" b="0" i="0" u="none" strike="noStrike" kern="1200" dirty="0">
                <a:solidFill>
                  <a:schemeClr val="tx1"/>
                </a:solidFill>
                <a:effectLst/>
                <a:latin typeface="+mn-lt"/>
                <a:ea typeface="+mn-ea"/>
                <a:cs typeface="+mn-cs"/>
              </a:rPr>
              <a:t>Contributing regularly is an excellent investment strategy that may help you benefit from market fluctuations. How, you may ask?</a:t>
            </a:r>
            <a:r>
              <a:rPr lang="en-US" sz="1200" b="0" i="0" kern="1200" dirty="0">
                <a:solidFill>
                  <a:schemeClr val="tx1"/>
                </a:solidFill>
                <a:effectLst/>
                <a:latin typeface="+mn-lt"/>
                <a:ea typeface="+mn-ea"/>
                <a:cs typeface="+mn-cs"/>
              </a:rPr>
              <a:t>​</a:t>
            </a:r>
          </a:p>
          <a:p>
            <a:pPr marL="0" indent="0" rtl="0" fontAlgn="base">
              <a:buNone/>
            </a:pPr>
            <a:endParaRPr lang="en-US" sz="1200" b="0" i="0" kern="1200" dirty="0">
              <a:solidFill>
                <a:schemeClr val="tx1"/>
              </a:solidFill>
              <a:effectLst/>
              <a:latin typeface="+mn-lt"/>
              <a:ea typeface="+mn-ea"/>
              <a:cs typeface="+mn-cs"/>
            </a:endParaRPr>
          </a:p>
          <a:p>
            <a:pPr marL="0" indent="0" rtl="0" fontAlgn="base">
              <a:buNone/>
            </a:pPr>
            <a:r>
              <a:rPr lang="en-US" sz="1200" b="0" i="0" u="none" strike="noStrike" kern="1200" dirty="0">
                <a:solidFill>
                  <a:schemeClr val="tx1"/>
                </a:solidFill>
                <a:effectLst/>
                <a:latin typeface="+mn-lt"/>
                <a:ea typeface="+mn-ea"/>
                <a:cs typeface="+mn-cs"/>
              </a:rPr>
              <a:t>Each time you contribute to your retirement plan, your contributions buy units of your chosen investment options. When the market goes up, the value of your holdings increases, and you buy units at a higher price. When the market goes down, you buy more units at a lower price.​</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​Over time, this technique—known as dollar cost averaging—can lower the average price you pay per unit.</a:t>
            </a:r>
          </a:p>
          <a:p>
            <a:pPr marL="0" indent="0" rtl="0" fontAlgn="base">
              <a:buNone/>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0573C-F130-4D1E-A886-85FBB65D3A1B}" type="slidenum">
              <a:rPr kumimoji="0" lang="en-CA" sz="14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4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39799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buNone/>
            </a:pPr>
            <a:r>
              <a:rPr lang="en-US" sz="1200" b="1" i="0" strike="noStrike" kern="1200" dirty="0">
                <a:solidFill>
                  <a:schemeClr val="tx1"/>
                </a:solidFill>
                <a:effectLst/>
                <a:latin typeface="+mn-lt"/>
                <a:ea typeface="+mn-ea"/>
                <a:cs typeface="+mn-cs"/>
              </a:rPr>
              <a:t>Balance risk and reward</a:t>
            </a:r>
          </a:p>
          <a:p>
            <a:pPr marL="0" indent="0" rtl="0" fontAlgn="base">
              <a:buNone/>
            </a:pPr>
            <a:endParaRPr lang="en-US" b="0" i="0" dirty="0">
              <a:effectLst/>
            </a:endParaRPr>
          </a:p>
          <a:p>
            <a:pPr marL="0" indent="0" rtl="0" fontAlgn="base">
              <a:buNone/>
            </a:pPr>
            <a:r>
              <a:rPr lang="en-US" sz="1200" b="0" i="0" u="none" strike="noStrike" kern="1200" dirty="0">
                <a:solidFill>
                  <a:schemeClr val="tx1"/>
                </a:solidFill>
                <a:effectLst/>
                <a:latin typeface="+mn-lt"/>
                <a:ea typeface="+mn-ea"/>
                <a:cs typeface="+mn-cs"/>
              </a:rPr>
              <a:t>As we covered </a:t>
            </a:r>
            <a:r>
              <a:rPr lang="en-US" dirty="0"/>
              <a:t>earlier</a:t>
            </a:r>
            <a:r>
              <a:rPr lang="en-US" sz="1200" b="0" i="0" u="none" strike="noStrike" kern="1200" dirty="0">
                <a:solidFill>
                  <a:schemeClr val="tx1"/>
                </a:solidFill>
                <a:effectLst/>
                <a:latin typeface="+mn-lt"/>
                <a:ea typeface="+mn-ea"/>
                <a:cs typeface="+mn-cs"/>
              </a:rPr>
              <a:t>, lots of things may influence the performance of your investments, and it can be very hard to know where the direction of the stock market is going.</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endParaRPr>
          </a:p>
          <a:p>
            <a:pPr rtl="0" fontAlgn="base"/>
            <a:endParaRPr lang="en-US" sz="1200" b="0" i="0" kern="1200" dirty="0">
              <a:solidFill>
                <a:schemeClr val="tx1"/>
              </a:solidFill>
              <a:effectLst/>
              <a:latin typeface="+mn-lt"/>
              <a:ea typeface="+mn-ea"/>
              <a:cs typeface="+mn-cs"/>
            </a:endParaRPr>
          </a:p>
          <a:p>
            <a:pPr marL="0" indent="0" rtl="0" fontAlgn="base">
              <a:buNone/>
            </a:pPr>
            <a:r>
              <a:rPr lang="en-US" sz="1200" b="0" i="0" u="none" strike="noStrike" kern="1200" dirty="0">
                <a:solidFill>
                  <a:schemeClr val="tx1"/>
                </a:solidFill>
                <a:effectLst/>
                <a:latin typeface="+mn-lt"/>
                <a:ea typeface="+mn-ea"/>
                <a:cs typeface="+mn-cs"/>
              </a:rPr>
              <a:t>The first thing to ask yourself is how likely is it that you’ll need access to this money in the short term? </a:t>
            </a:r>
            <a:r>
              <a:rPr lang="en-US" sz="1200" b="0" i="0" kern="1200" dirty="0">
                <a:solidFill>
                  <a:schemeClr val="tx1"/>
                </a:solidFill>
                <a:effectLst/>
                <a:latin typeface="+mn-lt"/>
                <a:ea typeface="+mn-ea"/>
                <a:cs typeface="+mn-cs"/>
              </a:rPr>
              <a:t>​</a:t>
            </a:r>
          </a:p>
          <a:p>
            <a:pPr rtl="0" fontAlgn="base"/>
            <a:endParaRPr lang="en-US" sz="1200" b="0" i="0" kern="1200" dirty="0">
              <a:solidFill>
                <a:schemeClr val="tx1"/>
              </a:solidFill>
              <a:effectLst/>
              <a:latin typeface="+mn-lt"/>
              <a:ea typeface="+mn-ea"/>
              <a:cs typeface="+mn-cs"/>
            </a:endParaRPr>
          </a:p>
          <a:p>
            <a:pPr marL="0" indent="0" rtl="0" fontAlgn="base">
              <a:buNone/>
            </a:pPr>
            <a:r>
              <a:rPr lang="en-US" sz="1200" b="0" i="0" u="none" strike="noStrike" kern="1200" dirty="0">
                <a:solidFill>
                  <a:schemeClr val="tx1"/>
                </a:solidFill>
                <a:effectLst/>
                <a:latin typeface="+mn-lt"/>
                <a:ea typeface="+mn-ea"/>
                <a:cs typeface="+mn-cs"/>
              </a:rPr>
              <a:t>If the answer is </a:t>
            </a:r>
            <a:r>
              <a:rPr lang="en-US" sz="1200" b="0" i="1" u="none" strike="noStrike" kern="1200" dirty="0">
                <a:solidFill>
                  <a:schemeClr val="tx1"/>
                </a:solidFill>
                <a:effectLst/>
                <a:latin typeface="+mn-lt"/>
                <a:ea typeface="+mn-ea"/>
                <a:cs typeface="+mn-cs"/>
              </a:rPr>
              <a:t>very likely</a:t>
            </a:r>
            <a:r>
              <a:rPr lang="en-US" sz="1200" b="0" i="0" u="none" strike="noStrike" kern="1200" dirty="0">
                <a:solidFill>
                  <a:schemeClr val="tx1"/>
                </a:solidFill>
                <a:effectLst/>
                <a:latin typeface="+mn-lt"/>
                <a:ea typeface="+mn-ea"/>
                <a:cs typeface="+mn-cs"/>
              </a:rPr>
              <a:t>, then it’s generally best to avoid unnecessary risk with your investments. You may want to choose investments that are more likely to have a predictable outcome. </a:t>
            </a:r>
            <a:r>
              <a:rPr lang="en-US" sz="1200" b="0" i="0" kern="1200" dirty="0">
                <a:solidFill>
                  <a:schemeClr val="tx1"/>
                </a:solidFill>
                <a:effectLst/>
                <a:latin typeface="+mn-lt"/>
                <a:ea typeface="+mn-ea"/>
                <a:cs typeface="+mn-cs"/>
              </a:rPr>
              <a:t>​</a:t>
            </a:r>
          </a:p>
          <a:p>
            <a:pPr rtl="0" fontAlgn="base"/>
            <a:endParaRPr lang="en-US" sz="1200" b="0" i="0" kern="1200" dirty="0">
              <a:solidFill>
                <a:schemeClr val="tx1"/>
              </a:solidFill>
              <a:effectLst/>
              <a:latin typeface="+mn-lt"/>
              <a:ea typeface="+mn-ea"/>
              <a:cs typeface="+mn-cs"/>
            </a:endParaRPr>
          </a:p>
          <a:p>
            <a:pPr marL="0" indent="0" rtl="0" fontAlgn="base">
              <a:buNone/>
            </a:pPr>
            <a:r>
              <a:rPr lang="en-US" sz="1200" b="0" i="0" u="none" strike="noStrike" kern="1200" dirty="0">
                <a:solidFill>
                  <a:schemeClr val="tx1"/>
                </a:solidFill>
                <a:effectLst/>
                <a:latin typeface="+mn-lt"/>
                <a:ea typeface="+mn-ea"/>
                <a:cs typeface="+mn-cs"/>
              </a:rPr>
              <a:t>If the answer is that it’s </a:t>
            </a:r>
            <a:r>
              <a:rPr lang="en-US" sz="1200" b="0" i="1" u="none" strike="noStrike" kern="1200" dirty="0">
                <a:solidFill>
                  <a:schemeClr val="tx1"/>
                </a:solidFill>
                <a:effectLst/>
                <a:latin typeface="+mn-lt"/>
                <a:ea typeface="+mn-ea"/>
                <a:cs typeface="+mn-cs"/>
              </a:rPr>
              <a:t>very unlikely</a:t>
            </a:r>
            <a:r>
              <a:rPr lang="en-US" sz="1200" b="0" i="0" u="none" strike="noStrike" kern="1200" dirty="0">
                <a:solidFill>
                  <a:schemeClr val="tx1"/>
                </a:solidFill>
                <a:effectLst/>
                <a:latin typeface="+mn-lt"/>
                <a:ea typeface="+mn-ea"/>
                <a:cs typeface="+mn-cs"/>
              </a:rPr>
              <a:t> that you’ll need this money in the short term, the second thing you need to ask yourself is how far in the future do you want to access this money</a:t>
            </a:r>
            <a:r>
              <a:rPr lang="en-US" sz="1200" b="1"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Generally, the longer your investment horizon, the more volatility you can live with in the short term.</a:t>
            </a:r>
            <a:r>
              <a:rPr lang="en-US" sz="1200" b="0" i="0" kern="1200" dirty="0">
                <a:solidFill>
                  <a:schemeClr val="tx1"/>
                </a:solidFill>
                <a:effectLst/>
                <a:latin typeface="+mn-lt"/>
                <a:ea typeface="+mn-ea"/>
                <a:cs typeface="+mn-cs"/>
              </a:rPr>
              <a:t>​</a:t>
            </a:r>
          </a:p>
          <a:p>
            <a:pPr rtl="0" fontAlgn="base"/>
            <a:endParaRPr lang="en-CA" b="0" i="0" dirty="0">
              <a:effectLst/>
            </a:endParaRPr>
          </a:p>
          <a:p>
            <a:pPr marL="0" indent="0" rtl="0" fontAlgn="base">
              <a:buNone/>
            </a:pPr>
            <a:r>
              <a:rPr lang="en-US" sz="1200" b="0" i="0" u="none" strike="noStrike" kern="1200" dirty="0">
                <a:solidFill>
                  <a:schemeClr val="tx1"/>
                </a:solidFill>
                <a:effectLst/>
                <a:latin typeface="+mn-lt"/>
                <a:ea typeface="+mn-ea"/>
                <a:cs typeface="+mn-cs"/>
              </a:rPr>
              <a:t>If you’re not sure about your risk tolerance, I encourage you to complete a risk questionnaire. Once you</a:t>
            </a:r>
            <a:r>
              <a:rPr lang="en-US" sz="1200" b="1"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know your risk profile, it’s important to review it periodically.</a:t>
            </a:r>
            <a:r>
              <a:rPr lang="en-US" sz="1200" b="0" i="0" kern="1200" dirty="0">
                <a:solidFill>
                  <a:schemeClr val="tx1"/>
                </a:solidFill>
                <a:effectLst/>
                <a:latin typeface="+mn-lt"/>
                <a:ea typeface="+mn-ea"/>
                <a:cs typeface="+mn-cs"/>
              </a:rPr>
              <a:t>​</a:t>
            </a:r>
          </a:p>
          <a:p>
            <a:pPr rtl="0" fontAlgn="base"/>
            <a:endParaRPr lang="en-US" b="0" i="0" dirty="0">
              <a:effectLst/>
            </a:endParaRPr>
          </a:p>
          <a:p>
            <a:pPr marL="0" indent="0" rtl="0" fontAlgn="base">
              <a:buNone/>
            </a:pPr>
            <a:r>
              <a:rPr lang="en-US" sz="1200" b="0" i="0" u="none" strike="noStrike" kern="1200" dirty="0">
                <a:solidFill>
                  <a:schemeClr val="tx1"/>
                </a:solidFill>
                <a:effectLst/>
                <a:latin typeface="+mn-lt"/>
                <a:ea typeface="+mn-ea"/>
                <a:cs typeface="+mn-cs"/>
              </a:rPr>
              <a:t>The shorter your investment horizon, the more closely you should review your investments and ask yourself these same questions. </a:t>
            </a:r>
            <a:r>
              <a:rPr lang="en-US" sz="1200" b="0" i="0" kern="1200" dirty="0">
                <a:solidFill>
                  <a:schemeClr val="tx1"/>
                </a:solidFill>
                <a:effectLst/>
                <a:latin typeface="+mn-lt"/>
                <a:ea typeface="+mn-ea"/>
                <a:cs typeface="+mn-cs"/>
              </a:rPr>
              <a:t>​</a:t>
            </a:r>
          </a:p>
          <a:p>
            <a:pPr marL="0" indent="0">
              <a:buNone/>
            </a:pP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0573C-F130-4D1E-A886-85FBB65D3A1B}" type="slidenum">
              <a:rPr kumimoji="0" lang="en-CA" sz="14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4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93962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5B4A70F-9990-4097-8DB1-CCF62ED14ED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5581" r="11840"/>
          <a:stretch/>
        </p:blipFill>
        <p:spPr>
          <a:xfrm rot="10800000">
            <a:off x="6039003" y="-7"/>
            <a:ext cx="3104997" cy="6858003"/>
          </a:xfrm>
          <a:prstGeom prst="rect">
            <a:avLst/>
          </a:prstGeom>
        </p:spPr>
      </p:pic>
      <p:sp>
        <p:nvSpPr>
          <p:cNvPr id="2" name="Title 1">
            <a:extLst>
              <a:ext uri="{FF2B5EF4-FFF2-40B4-BE49-F238E27FC236}">
                <a16:creationId xmlns:a16="http://schemas.microsoft.com/office/drawing/2014/main" id="{14A79FD9-D925-45D9-A7DA-662A6E696EAA}"/>
              </a:ext>
            </a:extLst>
          </p:cNvPr>
          <p:cNvSpPr>
            <a:spLocks noGrp="1"/>
          </p:cNvSpPr>
          <p:nvPr>
            <p:ph type="ctrTitle" hasCustomPrompt="1"/>
          </p:nvPr>
        </p:nvSpPr>
        <p:spPr>
          <a:xfrm>
            <a:off x="398463" y="737668"/>
            <a:ext cx="6053612" cy="3438682"/>
          </a:xfrm>
        </p:spPr>
        <p:txBody>
          <a:bodyPr anchor="ctr">
            <a:normAutofit/>
          </a:bodyPr>
          <a:lstStyle>
            <a:lvl1pPr algn="l">
              <a:lnSpc>
                <a:spcPct val="95000"/>
              </a:lnSpc>
              <a:defRPr sz="7200"/>
            </a:lvl1pPr>
          </a:lstStyle>
          <a:p>
            <a:r>
              <a:rPr lang="en-US" noProof="0"/>
              <a:t>Title of </a:t>
            </a:r>
            <a:br>
              <a:rPr lang="en-US" noProof="0"/>
            </a:br>
            <a:r>
              <a:rPr lang="en-US" noProof="0"/>
              <a:t>presentation</a:t>
            </a:r>
          </a:p>
        </p:txBody>
      </p:sp>
      <p:sp>
        <p:nvSpPr>
          <p:cNvPr id="3" name="Subtitle 2">
            <a:extLst>
              <a:ext uri="{FF2B5EF4-FFF2-40B4-BE49-F238E27FC236}">
                <a16:creationId xmlns:a16="http://schemas.microsoft.com/office/drawing/2014/main" id="{C76218ED-EAF3-4B2E-B594-07CC7613C3D4}"/>
              </a:ext>
            </a:extLst>
          </p:cNvPr>
          <p:cNvSpPr>
            <a:spLocks noGrp="1"/>
          </p:cNvSpPr>
          <p:nvPr>
            <p:ph type="subTitle" idx="1" hasCustomPrompt="1"/>
          </p:nvPr>
        </p:nvSpPr>
        <p:spPr>
          <a:xfrm>
            <a:off x="398463" y="4789255"/>
            <a:ext cx="6053611" cy="407584"/>
          </a:xfrm>
        </p:spPr>
        <p:txBody>
          <a:bodyPr anchor="b"/>
          <a:lstStyle>
            <a:lvl1pPr marL="0" indent="0" algn="l">
              <a:buNone/>
              <a:defRPr sz="1400">
                <a:solidFill>
                  <a:schemeClr val="tx1"/>
                </a:solidFill>
                <a:latin typeface="+mn-lt"/>
              </a:defRPr>
            </a:lvl1pPr>
            <a:lvl2pPr marL="457063" indent="0" algn="r">
              <a:buNone/>
              <a:defRPr sz="1200">
                <a:solidFill>
                  <a:schemeClr val="tx1"/>
                </a:solidFill>
              </a:defRPr>
            </a:lvl2pPr>
            <a:lvl3pPr marL="914126" indent="0" algn="r">
              <a:buNone/>
              <a:defRPr sz="1200">
                <a:solidFill>
                  <a:schemeClr val="tx1"/>
                </a:solidFill>
              </a:defRPr>
            </a:lvl3pPr>
            <a:lvl4pPr marL="1371189" indent="0" algn="r">
              <a:buNone/>
              <a:defRPr sz="1200">
                <a:solidFill>
                  <a:schemeClr val="tx1"/>
                </a:solidFill>
              </a:defRPr>
            </a:lvl4pPr>
            <a:lvl5pPr marL="1828251" indent="0" algn="r">
              <a:buNone/>
              <a:defRPr sz="1200">
                <a:solidFill>
                  <a:schemeClr val="tx1"/>
                </a:solidFill>
              </a:defRPr>
            </a:lvl5pPr>
            <a:lvl6pPr marL="2285314" indent="0" algn="r">
              <a:buNone/>
              <a:defRPr sz="1200">
                <a:solidFill>
                  <a:schemeClr val="tx1"/>
                </a:solidFill>
              </a:defRPr>
            </a:lvl6pPr>
            <a:lvl7pPr marL="2742377" indent="0" algn="r">
              <a:buNone/>
              <a:defRPr sz="1200">
                <a:solidFill>
                  <a:schemeClr val="tx1"/>
                </a:solidFill>
              </a:defRPr>
            </a:lvl7pPr>
            <a:lvl8pPr marL="3199440" indent="0" algn="r">
              <a:buNone/>
              <a:defRPr sz="1200">
                <a:solidFill>
                  <a:schemeClr val="tx1"/>
                </a:solidFill>
              </a:defRPr>
            </a:lvl8pPr>
            <a:lvl9pPr marL="3656503" indent="0" algn="r">
              <a:buNone/>
              <a:defRPr sz="1200">
                <a:solidFill>
                  <a:schemeClr val="tx1"/>
                </a:solidFill>
              </a:defRPr>
            </a:lvl9pPr>
          </a:lstStyle>
          <a:p>
            <a:r>
              <a:rPr lang="en-US" noProof="0"/>
              <a:t>Presenter Full Name</a:t>
            </a:r>
          </a:p>
        </p:txBody>
      </p:sp>
      <p:sp>
        <p:nvSpPr>
          <p:cNvPr id="4" name="Date Placeholder 3">
            <a:extLst>
              <a:ext uri="{FF2B5EF4-FFF2-40B4-BE49-F238E27FC236}">
                <a16:creationId xmlns:a16="http://schemas.microsoft.com/office/drawing/2014/main" id="{7179E835-F42F-4EB7-9CF0-61AE2C509E9A}"/>
              </a:ext>
            </a:extLst>
          </p:cNvPr>
          <p:cNvSpPr>
            <a:spLocks noGrp="1"/>
          </p:cNvSpPr>
          <p:nvPr>
            <p:ph type="dt" sz="half" idx="10"/>
          </p:nvPr>
        </p:nvSpPr>
        <p:spPr bwMode="black">
          <a:xfrm>
            <a:off x="398465" y="5459994"/>
            <a:ext cx="6053610" cy="267194"/>
          </a:xfrm>
        </p:spPr>
        <p:txBody>
          <a:bodyPr anchor="t"/>
          <a:lstStyle>
            <a:lvl1pPr algn="l">
              <a:defRPr sz="1400">
                <a:solidFill>
                  <a:schemeClr val="tx1"/>
                </a:solidFill>
                <a:latin typeface="+mn-lt"/>
              </a:defRPr>
            </a:lvl1pPr>
          </a:lstStyle>
          <a:p>
            <a:fld id="{ED3FA57E-F3C9-4422-B7DF-F56B8E1A49EB}" type="datetime4">
              <a:rPr lang="en-US" noProof="0" smtClean="0"/>
              <a:t>April 16, 2024</a:t>
            </a:fld>
            <a:endParaRPr lang="en-US" noProof="0"/>
          </a:p>
        </p:txBody>
      </p:sp>
      <p:sp>
        <p:nvSpPr>
          <p:cNvPr id="5" name="Footer Placeholder 4">
            <a:extLst>
              <a:ext uri="{FF2B5EF4-FFF2-40B4-BE49-F238E27FC236}">
                <a16:creationId xmlns:a16="http://schemas.microsoft.com/office/drawing/2014/main" id="{AFBA3F65-764D-4A7E-A10B-5BE344887127}"/>
              </a:ext>
            </a:extLst>
          </p:cNvPr>
          <p:cNvSpPr>
            <a:spLocks noGrp="1"/>
          </p:cNvSpPr>
          <p:nvPr>
            <p:ph type="ftr" sz="quarter" idx="11"/>
          </p:nvPr>
        </p:nvSpPr>
        <p:spPr>
          <a:xfrm>
            <a:off x="341799" y="7010401"/>
            <a:ext cx="8462696" cy="45719"/>
          </a:xfrm>
        </p:spPr>
        <p:txBody>
          <a:bodyPr/>
          <a:lstStyle/>
          <a:p>
            <a:endParaRPr lang="en-CA" dirty="0"/>
          </a:p>
        </p:txBody>
      </p:sp>
      <p:sp>
        <p:nvSpPr>
          <p:cNvPr id="6" name="Slide Number Placeholder 5">
            <a:extLst>
              <a:ext uri="{FF2B5EF4-FFF2-40B4-BE49-F238E27FC236}">
                <a16:creationId xmlns:a16="http://schemas.microsoft.com/office/drawing/2014/main" id="{9C867EB5-B07A-46BB-AD80-255361B7A403}"/>
              </a:ext>
            </a:extLst>
          </p:cNvPr>
          <p:cNvSpPr>
            <a:spLocks noGrp="1"/>
          </p:cNvSpPr>
          <p:nvPr>
            <p:ph type="sldNum" sz="quarter" idx="12"/>
          </p:nvPr>
        </p:nvSpPr>
        <p:spPr bwMode="white">
          <a:xfrm>
            <a:off x="8807965" y="7010398"/>
            <a:ext cx="336035" cy="45720"/>
          </a:xfrm>
        </p:spPr>
        <p:txBody>
          <a:bodyPr/>
          <a:lstStyle>
            <a:lvl1pPr>
              <a:defRPr sz="100">
                <a:solidFill>
                  <a:srgbClr val="E6E6E6"/>
                </a:solidFill>
              </a:defRPr>
            </a:lvl1pPr>
          </a:lstStyle>
          <a:p>
            <a:fld id="{63CCAC63-48FA-4D87-8511-FFBEA58AD00F}" type="slidenum">
              <a:rPr lang="en-CA" smtClean="0"/>
              <a:pPr/>
              <a:t>‹#›</a:t>
            </a:fld>
            <a:endParaRPr lang="en-CA" dirty="0"/>
          </a:p>
        </p:txBody>
      </p:sp>
    </p:spTree>
    <p:extLst>
      <p:ext uri="{BB962C8B-B14F-4D97-AF65-F5344CB8AC3E}">
        <p14:creationId xmlns:p14="http://schemas.microsoft.com/office/powerpoint/2010/main" val="378555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pter 3">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98463" y="780239"/>
            <a:ext cx="8360572" cy="4771958"/>
          </a:xfrm>
        </p:spPr>
        <p:txBody>
          <a:bodyPr anchor="ctr">
            <a:normAutofit/>
          </a:bodyPr>
          <a:lstStyle>
            <a:lvl1pPr>
              <a:defRPr sz="7200">
                <a:solidFill>
                  <a:schemeClr val="tx1"/>
                </a:solidFill>
              </a:defRPr>
            </a:lvl1pPr>
          </a:lstStyle>
          <a:p>
            <a:r>
              <a:rPr lang="en-US" noProof="0"/>
              <a:t>Chapter slide</a:t>
            </a:r>
          </a:p>
        </p:txBody>
      </p:sp>
      <p:sp>
        <p:nvSpPr>
          <p:cNvPr id="2" name="Date Placeholder 1"/>
          <p:cNvSpPr>
            <a:spLocks noGrp="1"/>
          </p:cNvSpPr>
          <p:nvPr>
            <p:ph type="dt" sz="half" idx="10"/>
          </p:nvPr>
        </p:nvSpPr>
        <p:spPr/>
        <p:txBody>
          <a:bodyPr/>
          <a:lstStyle>
            <a:lvl1pPr>
              <a:defRPr>
                <a:solidFill>
                  <a:schemeClr val="bg1"/>
                </a:solidFill>
              </a:defRPr>
            </a:lvl1pPr>
          </a:lstStyle>
          <a:p>
            <a:fld id="{51C1510D-34D1-4B3A-9459-3FC94A26D1AA}" type="datetime4">
              <a:rPr lang="en-CA" smtClean="0"/>
              <a:t>April 16, 2024</a:t>
            </a:fld>
            <a:endParaRPr lang="en-US"/>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BB333B34-C87C-402E-ABB0-13B7C9DEBBC4}" type="slidenum">
              <a:rPr lang="en-CA" smtClean="0"/>
              <a:pPr/>
              <a:t>‹#›</a:t>
            </a:fld>
            <a:endParaRPr lang="en-CA"/>
          </a:p>
        </p:txBody>
      </p:sp>
    </p:spTree>
    <p:extLst>
      <p:ext uri="{BB962C8B-B14F-4D97-AF65-F5344CB8AC3E}">
        <p14:creationId xmlns:p14="http://schemas.microsoft.com/office/powerpoint/2010/main" val="15867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p>
            <a:r>
              <a:rPr lang="en-US" noProof="0"/>
              <a:t>Slide title</a:t>
            </a:r>
          </a:p>
        </p:txBody>
      </p:sp>
      <p:sp>
        <p:nvSpPr>
          <p:cNvPr id="3" name="Date Placeholder 2"/>
          <p:cNvSpPr>
            <a:spLocks noGrp="1"/>
          </p:cNvSpPr>
          <p:nvPr>
            <p:ph type="dt" sz="half" idx="10"/>
          </p:nvPr>
        </p:nvSpPr>
        <p:spPr/>
        <p:txBody>
          <a:bodyPr/>
          <a:lstStyle/>
          <a:p>
            <a:fld id="{A37F1619-AA93-4060-BD60-C576B19528E8}" type="datetime4">
              <a:rPr lang="en-CA" smtClean="0"/>
              <a:t>April 16, 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233122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4" y="472438"/>
            <a:ext cx="8356240" cy="792167"/>
          </a:xfrm>
        </p:spPr>
        <p:txBody>
          <a:bodyPr/>
          <a:lstStyle/>
          <a:p>
            <a:r>
              <a:rPr lang="en-US" noProof="0"/>
              <a:t>Slide title</a:t>
            </a:r>
          </a:p>
        </p:txBody>
      </p:sp>
      <p:sp>
        <p:nvSpPr>
          <p:cNvPr id="3" name="Date Placeholder 2"/>
          <p:cNvSpPr>
            <a:spLocks noGrp="1"/>
          </p:cNvSpPr>
          <p:nvPr>
            <p:ph type="dt" sz="half" idx="10"/>
          </p:nvPr>
        </p:nvSpPr>
        <p:spPr/>
        <p:txBody>
          <a:bodyPr/>
          <a:lstStyle/>
          <a:p>
            <a:fld id="{E8B94599-B0CF-427C-90FA-8448CA06BC9E}" type="datetime4">
              <a:rPr lang="en-CA" smtClean="0"/>
              <a:t>April 16, 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B333B34-C87C-402E-ABB0-13B7C9DEBBC4}" type="slidenum">
              <a:rPr/>
              <a:t>‹#›</a:t>
            </a:fld>
            <a:endParaRPr/>
          </a:p>
        </p:txBody>
      </p:sp>
      <p:sp>
        <p:nvSpPr>
          <p:cNvPr id="6" name="Text Placeholder 8">
            <a:extLst>
              <a:ext uri="{FF2B5EF4-FFF2-40B4-BE49-F238E27FC236}">
                <a16:creationId xmlns:a16="http://schemas.microsoft.com/office/drawing/2014/main" id="{CCA64D4B-F13B-4926-B9D7-FE0892242567}"/>
              </a:ext>
            </a:extLst>
          </p:cNvPr>
          <p:cNvSpPr>
            <a:spLocks noGrp="1"/>
          </p:cNvSpPr>
          <p:nvPr>
            <p:ph type="body" sz="quarter" idx="15" hasCustomPrompt="1"/>
          </p:nvPr>
        </p:nvSpPr>
        <p:spPr>
          <a:xfrm>
            <a:off x="1876885" y="6168123"/>
            <a:ext cx="6476093"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US" sz="800" noProof="0">
                <a:latin typeface="Arial" panose="020B0303040401060103" pitchFamily="34" charset="0"/>
                <a:cs typeface="Arial" panose="020B0604020202020204" pitchFamily="34" charset="0"/>
              </a:rPr>
              <a:t>Source text should be Arial, size 8. </a:t>
            </a:r>
          </a:p>
        </p:txBody>
      </p:sp>
    </p:spTree>
    <p:extLst>
      <p:ext uri="{BB962C8B-B14F-4D97-AF65-F5344CB8AC3E}">
        <p14:creationId xmlns:p14="http://schemas.microsoft.com/office/powerpoint/2010/main" val="166193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98464" y="472438"/>
            <a:ext cx="8356240" cy="792167"/>
          </a:xfrm>
        </p:spPr>
        <p:txBody>
          <a:bodyPr/>
          <a:lstStyle/>
          <a:p>
            <a:r>
              <a:rPr lang="en-US" noProof="0"/>
              <a:t>Slide title</a:t>
            </a:r>
          </a:p>
        </p:txBody>
      </p:sp>
      <p:sp>
        <p:nvSpPr>
          <p:cNvPr id="3" name="Content Placeholder 2"/>
          <p:cNvSpPr>
            <a:spLocks noGrp="1"/>
          </p:cNvSpPr>
          <p:nvPr>
            <p:ph sz="half" idx="1" hasCustomPrompt="1"/>
          </p:nvPr>
        </p:nvSpPr>
        <p:spPr>
          <a:xfrm>
            <a:off x="398464" y="1434588"/>
            <a:ext cx="4049680" cy="4576536"/>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hasCustomPrompt="1"/>
          </p:nvPr>
        </p:nvSpPr>
        <p:spPr>
          <a:xfrm>
            <a:off x="4708048" y="1434191"/>
            <a:ext cx="4046656" cy="4580885"/>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685EE892-DA9C-470A-9EFD-1F1333ED0846}" type="datetime4">
              <a:rPr lang="en-CA" smtClean="0"/>
              <a:t>April 16, 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198563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lvl1pPr>
              <a:defRPr/>
            </a:lvl1pPr>
          </a:lstStyle>
          <a:p>
            <a:r>
              <a:rPr lang="en-US" noProof="0"/>
              <a:t>Slide title</a:t>
            </a:r>
          </a:p>
        </p:txBody>
      </p:sp>
      <p:sp>
        <p:nvSpPr>
          <p:cNvPr id="3" name="Text Placeholder 2"/>
          <p:cNvSpPr>
            <a:spLocks noGrp="1"/>
          </p:cNvSpPr>
          <p:nvPr>
            <p:ph type="body" idx="1" hasCustomPrompt="1"/>
          </p:nvPr>
        </p:nvSpPr>
        <p:spPr>
          <a:xfrm>
            <a:off x="398463" y="1435608"/>
            <a:ext cx="4050792"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add heading</a:t>
            </a:r>
          </a:p>
        </p:txBody>
      </p:sp>
      <p:sp>
        <p:nvSpPr>
          <p:cNvPr id="4" name="Content Placeholder 3"/>
          <p:cNvSpPr>
            <a:spLocks noGrp="1"/>
          </p:cNvSpPr>
          <p:nvPr>
            <p:ph sz="half" idx="2" hasCustomPrompt="1"/>
          </p:nvPr>
        </p:nvSpPr>
        <p:spPr>
          <a:xfrm>
            <a:off x="398463" y="2126107"/>
            <a:ext cx="4050792" cy="3886200"/>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hasCustomPrompt="1"/>
          </p:nvPr>
        </p:nvSpPr>
        <p:spPr>
          <a:xfrm>
            <a:off x="4695952" y="1435608"/>
            <a:ext cx="4049587"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add heading</a:t>
            </a:r>
          </a:p>
        </p:txBody>
      </p:sp>
      <p:sp>
        <p:nvSpPr>
          <p:cNvPr id="6" name="Content Placeholder 5"/>
          <p:cNvSpPr>
            <a:spLocks noGrp="1"/>
          </p:cNvSpPr>
          <p:nvPr>
            <p:ph sz="quarter" idx="4" hasCustomPrompt="1"/>
          </p:nvPr>
        </p:nvSpPr>
        <p:spPr>
          <a:xfrm>
            <a:off x="4695952" y="2126107"/>
            <a:ext cx="4049587" cy="3886200"/>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00A4CB11-CC29-45DE-86FE-3B5E9B18E485}" type="datetime4">
              <a:rPr lang="en-CA" smtClean="0"/>
              <a:t>April 16, 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400625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3042303" cy="6857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 name="Title 1"/>
          <p:cNvSpPr>
            <a:spLocks noGrp="1"/>
          </p:cNvSpPr>
          <p:nvPr>
            <p:ph type="title" hasCustomPrompt="1"/>
          </p:nvPr>
        </p:nvSpPr>
        <p:spPr>
          <a:xfrm>
            <a:off x="398463" y="463844"/>
            <a:ext cx="2469787"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4" name="Date Placeholder 3"/>
          <p:cNvSpPr>
            <a:spLocks noGrp="1"/>
          </p:cNvSpPr>
          <p:nvPr>
            <p:ph type="dt" sz="half" idx="10"/>
          </p:nvPr>
        </p:nvSpPr>
        <p:spPr>
          <a:xfrm>
            <a:off x="8807965" y="7010398"/>
            <a:ext cx="336035" cy="45720"/>
          </a:xfrm>
        </p:spPr>
        <p:txBody>
          <a:bodyPr/>
          <a:lstStyle/>
          <a:p>
            <a:fld id="{FF132DD1-ED70-4BDF-9A73-CA79C3A1B7D9}" type="datetime4">
              <a:rPr lang="en-CA" smtClean="0"/>
              <a:t>April 16, 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270902" y="6170281"/>
            <a:ext cx="508207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US" sz="800" noProof="0">
                <a:latin typeface="Arial" panose="020B0303040401060103" pitchFamily="34" charset="0"/>
                <a:cs typeface="Arial" panose="020B0604020202020204" pitchFamily="34" charset="0"/>
              </a:rPr>
              <a:t>Source text should be Arial, size 8. </a:t>
            </a:r>
          </a:p>
        </p:txBody>
      </p:sp>
      <p:pic>
        <p:nvPicPr>
          <p:cNvPr id="9" name="Graphic 8">
            <a:extLst>
              <a:ext uri="{FF2B5EF4-FFF2-40B4-BE49-F238E27FC236}">
                <a16:creationId xmlns:a16="http://schemas.microsoft.com/office/drawing/2014/main" id="{6794AA8E-BD07-4E77-A719-AB4A1E9F3C2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47644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3042303" cy="6857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 name="Title 1"/>
          <p:cNvSpPr>
            <a:spLocks noGrp="1"/>
          </p:cNvSpPr>
          <p:nvPr>
            <p:ph type="title" hasCustomPrompt="1"/>
          </p:nvPr>
        </p:nvSpPr>
        <p:spPr>
          <a:xfrm>
            <a:off x="400572" y="463844"/>
            <a:ext cx="2467680"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4" name="Date Placeholder 3"/>
          <p:cNvSpPr>
            <a:spLocks noGrp="1"/>
          </p:cNvSpPr>
          <p:nvPr>
            <p:ph type="dt" sz="half" idx="10"/>
          </p:nvPr>
        </p:nvSpPr>
        <p:spPr>
          <a:xfrm>
            <a:off x="8807965" y="7010398"/>
            <a:ext cx="336035" cy="45720"/>
          </a:xfrm>
        </p:spPr>
        <p:txBody>
          <a:bodyPr/>
          <a:lstStyle/>
          <a:p>
            <a:fld id="{2225BEF7-362C-47A2-99CE-F92BC52601A4}" type="datetime4">
              <a:rPr lang="en-CA" smtClean="0"/>
              <a:t>April 16, 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270901" y="6170281"/>
            <a:ext cx="5082077"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US" sz="800" noProof="0">
                <a:latin typeface="Arial" panose="020B0303040401060103" pitchFamily="34" charset="0"/>
                <a:cs typeface="Arial" panose="020B0604020202020204" pitchFamily="34" charset="0"/>
              </a:rPr>
              <a:t>Source text should be Arial, size 8. </a:t>
            </a:r>
          </a:p>
        </p:txBody>
      </p:sp>
      <p:pic>
        <p:nvPicPr>
          <p:cNvPr id="10" name="Graphic 9">
            <a:extLst>
              <a:ext uri="{FF2B5EF4-FFF2-40B4-BE49-F238E27FC236}">
                <a16:creationId xmlns:a16="http://schemas.microsoft.com/office/drawing/2014/main" id="{EBE6AFDD-B028-486A-BDBE-34515349D45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280445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wo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3042303" cy="6857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3270901" y="475488"/>
            <a:ext cx="5474189"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Title here</a:t>
            </a:r>
          </a:p>
        </p:txBody>
      </p:sp>
      <p:sp>
        <p:nvSpPr>
          <p:cNvPr id="2" name="Title 1"/>
          <p:cNvSpPr>
            <a:spLocks noGrp="1"/>
          </p:cNvSpPr>
          <p:nvPr>
            <p:ph type="title" hasCustomPrompt="1"/>
          </p:nvPr>
        </p:nvSpPr>
        <p:spPr>
          <a:xfrm>
            <a:off x="400572" y="463844"/>
            <a:ext cx="2467680"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4" name="Date Placeholder 3"/>
          <p:cNvSpPr>
            <a:spLocks noGrp="1"/>
          </p:cNvSpPr>
          <p:nvPr>
            <p:ph type="dt" sz="half" idx="10"/>
          </p:nvPr>
        </p:nvSpPr>
        <p:spPr>
          <a:xfrm>
            <a:off x="8807965" y="7010398"/>
            <a:ext cx="336035" cy="45720"/>
          </a:xfrm>
        </p:spPr>
        <p:txBody>
          <a:bodyPr/>
          <a:lstStyle/>
          <a:p>
            <a:fld id="{FF132DD1-ED70-4BDF-9A73-CA79C3A1B7D9}" type="datetime4">
              <a:rPr lang="en-CA" smtClean="0"/>
              <a:t>April 16, 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270901" y="6170281"/>
            <a:ext cx="5082077"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US" sz="800" noProof="0">
                <a:latin typeface="Arial" panose="020B0303040401060103" pitchFamily="34" charset="0"/>
                <a:cs typeface="Arial" panose="020B0604020202020204" pitchFamily="34" charset="0"/>
              </a:rPr>
              <a:t>Source text should be Arial, size 8. </a:t>
            </a:r>
          </a:p>
        </p:txBody>
      </p:sp>
      <p:sp>
        <p:nvSpPr>
          <p:cNvPr id="15" name="Content Placeholder 2">
            <a:extLst>
              <a:ext uri="{FF2B5EF4-FFF2-40B4-BE49-F238E27FC236}">
                <a16:creationId xmlns:a16="http://schemas.microsoft.com/office/drawing/2014/main" id="{038F0D64-3A18-458E-9DB0-82116D7EB002}"/>
              </a:ext>
            </a:extLst>
          </p:cNvPr>
          <p:cNvSpPr>
            <a:spLocks noGrp="1"/>
          </p:cNvSpPr>
          <p:nvPr>
            <p:ph idx="1" hasCustomPrompt="1"/>
          </p:nvPr>
        </p:nvSpPr>
        <p:spPr>
          <a:xfrm>
            <a:off x="3270900" y="1434190"/>
            <a:ext cx="5472527" cy="4584841"/>
          </a:xfrm>
        </p:spPr>
        <p:txBody>
          <a:bodyPr/>
          <a:lstStyle>
            <a:lvl1pPr>
              <a:defRPr/>
            </a:lvl1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2" name="Graphic 11">
            <a:extLst>
              <a:ext uri="{FF2B5EF4-FFF2-40B4-BE49-F238E27FC236}">
                <a16:creationId xmlns:a16="http://schemas.microsoft.com/office/drawing/2014/main" id="{9B628113-3F9B-4ADB-B3E7-A4DC3CF562D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270784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re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3042303" cy="6857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3270901" y="475488"/>
            <a:ext cx="1904958"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Title here</a:t>
            </a:r>
          </a:p>
        </p:txBody>
      </p:sp>
      <p:sp>
        <p:nvSpPr>
          <p:cNvPr id="2" name="Title 1"/>
          <p:cNvSpPr>
            <a:spLocks noGrp="1"/>
          </p:cNvSpPr>
          <p:nvPr>
            <p:ph type="title" hasCustomPrompt="1"/>
          </p:nvPr>
        </p:nvSpPr>
        <p:spPr>
          <a:xfrm>
            <a:off x="400572" y="463844"/>
            <a:ext cx="2467680"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4" name="Date Placeholder 3"/>
          <p:cNvSpPr>
            <a:spLocks noGrp="1"/>
          </p:cNvSpPr>
          <p:nvPr>
            <p:ph type="dt" sz="half" idx="10"/>
          </p:nvPr>
        </p:nvSpPr>
        <p:spPr>
          <a:xfrm>
            <a:off x="8807965" y="7010398"/>
            <a:ext cx="336035" cy="45720"/>
          </a:xfrm>
        </p:spPr>
        <p:txBody>
          <a:bodyPr/>
          <a:lstStyle/>
          <a:p>
            <a:fld id="{2225BEF7-362C-47A2-99CE-F92BC52601A4}" type="datetime4">
              <a:rPr lang="en-CA" smtClean="0"/>
              <a:t>April 16, 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a:p>
        </p:txBody>
      </p:sp>
      <p:sp>
        <p:nvSpPr>
          <p:cNvPr id="14" name="Text Placeholder 19">
            <a:extLst>
              <a:ext uri="{FF2B5EF4-FFF2-40B4-BE49-F238E27FC236}">
                <a16:creationId xmlns:a16="http://schemas.microsoft.com/office/drawing/2014/main" id="{A51932F0-EBB7-48D2-9591-40F3F9E75737}"/>
              </a:ext>
            </a:extLst>
          </p:cNvPr>
          <p:cNvSpPr>
            <a:spLocks noGrp="1"/>
          </p:cNvSpPr>
          <p:nvPr>
            <p:ph type="body" sz="quarter" idx="20" hasCustomPrompt="1"/>
          </p:nvPr>
        </p:nvSpPr>
        <p:spPr>
          <a:xfrm>
            <a:off x="5576424" y="475488"/>
            <a:ext cx="3166686" cy="792162"/>
          </a:xfrm>
        </p:spPr>
        <p:txBody>
          <a:bodyPr anchor="t"/>
          <a:lstStyle>
            <a:lvl1pPr marL="0" indent="0">
              <a:lnSpc>
                <a:spcPct val="95000"/>
              </a:lnSpc>
              <a:spcBef>
                <a:spcPts val="0"/>
              </a:spcBef>
              <a:buNone/>
              <a:defRPr sz="2400" b="0">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Optional title</a:t>
            </a:r>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270901" y="6170281"/>
            <a:ext cx="5082077"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US" sz="800" noProof="0">
                <a:latin typeface="Arial" panose="020B0303040401060103" pitchFamily="34" charset="0"/>
                <a:cs typeface="Arial" panose="020B0604020202020204" pitchFamily="34" charset="0"/>
              </a:rPr>
              <a:t>Source text should be Arial, size 8. </a:t>
            </a:r>
          </a:p>
        </p:txBody>
      </p:sp>
      <p:sp>
        <p:nvSpPr>
          <p:cNvPr id="10" name="Text Placeholder 9">
            <a:extLst>
              <a:ext uri="{FF2B5EF4-FFF2-40B4-BE49-F238E27FC236}">
                <a16:creationId xmlns:a16="http://schemas.microsoft.com/office/drawing/2014/main" id="{86456917-5A0D-4B01-9F9A-CC2545886632}"/>
              </a:ext>
            </a:extLst>
          </p:cNvPr>
          <p:cNvSpPr>
            <a:spLocks noGrp="1"/>
          </p:cNvSpPr>
          <p:nvPr>
            <p:ph type="body" sz="quarter" idx="21" hasCustomPrompt="1"/>
          </p:nvPr>
        </p:nvSpPr>
        <p:spPr>
          <a:xfrm>
            <a:off x="3270901" y="1435609"/>
            <a:ext cx="1904958" cy="4583424"/>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US" noProof="0"/>
              <a:t>Click to add body copy</a:t>
            </a:r>
          </a:p>
          <a:p>
            <a:pPr lvl="1"/>
            <a:r>
              <a:rPr lang="en-US" noProof="0"/>
              <a:t>Second level</a:t>
            </a:r>
          </a:p>
          <a:p>
            <a:pPr lvl="2"/>
            <a:r>
              <a:rPr lang="en-US" noProof="0"/>
              <a:t>Third level</a:t>
            </a:r>
          </a:p>
          <a:p>
            <a:pPr lvl="3"/>
            <a:r>
              <a:rPr lang="en-US" noProof="0"/>
              <a:t>Fourth level</a:t>
            </a:r>
          </a:p>
        </p:txBody>
      </p:sp>
      <p:sp>
        <p:nvSpPr>
          <p:cNvPr id="15" name="Content Placeholder 14">
            <a:extLst>
              <a:ext uri="{FF2B5EF4-FFF2-40B4-BE49-F238E27FC236}">
                <a16:creationId xmlns:a16="http://schemas.microsoft.com/office/drawing/2014/main" id="{50063603-5807-4630-8EB7-C1EBC7302DA8}"/>
              </a:ext>
            </a:extLst>
          </p:cNvPr>
          <p:cNvSpPr>
            <a:spLocks noGrp="1"/>
          </p:cNvSpPr>
          <p:nvPr>
            <p:ph sz="quarter" idx="22" hasCustomPrompt="1"/>
          </p:nvPr>
        </p:nvSpPr>
        <p:spPr>
          <a:xfrm>
            <a:off x="5576432" y="1435609"/>
            <a:ext cx="3166996" cy="4583424"/>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US" noProof="0"/>
              <a:t>Add body copy or click icon for other content options</a:t>
            </a:r>
          </a:p>
          <a:p>
            <a:pPr lvl="1"/>
            <a:r>
              <a:rPr lang="en-US" noProof="0"/>
              <a:t>Second level</a:t>
            </a:r>
          </a:p>
          <a:p>
            <a:pPr lvl="2"/>
            <a:r>
              <a:rPr lang="en-US" noProof="0"/>
              <a:t>Third level</a:t>
            </a:r>
          </a:p>
          <a:p>
            <a:pPr lvl="3"/>
            <a:r>
              <a:rPr lang="en-US" noProof="0"/>
              <a:t>Fourth level</a:t>
            </a:r>
          </a:p>
        </p:txBody>
      </p:sp>
      <p:pic>
        <p:nvPicPr>
          <p:cNvPr id="18" name="Graphic 17">
            <a:extLst>
              <a:ext uri="{FF2B5EF4-FFF2-40B4-BE49-F238E27FC236}">
                <a16:creationId xmlns:a16="http://schemas.microsoft.com/office/drawing/2014/main" id="{3CE153B9-2135-4AA4-997D-33D65795E1C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13228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66896-6C98-4CA5-8352-966F1C5B8B94}" type="datetime4">
              <a:rPr lang="en-CA" smtClean="0"/>
              <a:t>April 16, 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156886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lvl1pPr>
              <a:defRPr baseline="0"/>
            </a:lvl1pPr>
          </a:lstStyle>
          <a:p>
            <a:r>
              <a:rPr lang="en-US" noProof="0"/>
              <a:t>Slide title</a:t>
            </a:r>
          </a:p>
        </p:txBody>
      </p:sp>
      <p:sp>
        <p:nvSpPr>
          <p:cNvPr id="3" name="Content Placeholder 2"/>
          <p:cNvSpPr>
            <a:spLocks noGrp="1"/>
          </p:cNvSpPr>
          <p:nvPr>
            <p:ph idx="1" hasCustomPrompt="1"/>
          </p:nvPr>
        </p:nvSpPr>
        <p:spPr>
          <a:xfrm>
            <a:off x="398463" y="1434190"/>
            <a:ext cx="8347076" cy="4584842"/>
          </a:xfrm>
        </p:spPr>
        <p:txBody>
          <a:bodyPr/>
          <a:lstStyle>
            <a:lvl1pPr>
              <a:defRPr/>
            </a:lvl1pPr>
            <a:lvl5pPr>
              <a:defRPr/>
            </a:lvl5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a:xfrm>
            <a:off x="8807965" y="7010398"/>
            <a:ext cx="336035" cy="45720"/>
          </a:xfrm>
        </p:spPr>
        <p:txBody>
          <a:bodyPr/>
          <a:lstStyle/>
          <a:p>
            <a:fld id="{00AC8BC0-4B7F-45B2-9F9D-C2C3E01E876C}" type="datetime4">
              <a:rPr lang="en-CA" smtClean="0"/>
              <a:t>April 16, 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Tree>
    <p:extLst>
      <p:ext uri="{BB962C8B-B14F-4D97-AF65-F5344CB8AC3E}">
        <p14:creationId xmlns:p14="http://schemas.microsoft.com/office/powerpoint/2010/main" val="385510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B2C3B442-1249-4FC3-83EE-3BA61C9623C1}" type="datetime4">
              <a:rPr lang="en-CA" smtClean="0"/>
              <a:t>April 16, 2024</a:t>
            </a:fld>
            <a:endParaRPr lang="en-US"/>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B333B34-C87C-402E-ABB0-13B7C9DEBBC4}" type="slidenum">
              <a:rPr lang="en-CA" smtClean="0"/>
              <a:pPr/>
              <a:t>‹#›</a:t>
            </a:fld>
            <a:endParaRPr lang="en-CA"/>
          </a:p>
        </p:txBody>
      </p:sp>
      <p:pic>
        <p:nvPicPr>
          <p:cNvPr id="7" name="Graphic 6">
            <a:extLst>
              <a:ext uri="{FF2B5EF4-FFF2-40B4-BE49-F238E27FC236}">
                <a16:creationId xmlns:a16="http://schemas.microsoft.com/office/drawing/2014/main" id="{F851960C-D7F8-425D-9E48-F31FC511A0D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168636" y="2659696"/>
            <a:ext cx="4806728" cy="1538609"/>
          </a:xfrm>
          <a:prstGeom prst="rect">
            <a:avLst/>
          </a:prstGeom>
        </p:spPr>
      </p:pic>
    </p:spTree>
    <p:extLst>
      <p:ext uri="{BB962C8B-B14F-4D97-AF65-F5344CB8AC3E}">
        <p14:creationId xmlns:p14="http://schemas.microsoft.com/office/powerpoint/2010/main" val="167298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etting starte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F6EE143-EB87-471C-91CF-23C49A52C549}"/>
              </a:ext>
            </a:extLst>
          </p:cNvPr>
          <p:cNvGrpSpPr/>
          <p:nvPr userDrawn="1"/>
        </p:nvGrpSpPr>
        <p:grpSpPr>
          <a:xfrm>
            <a:off x="4572000" y="3600268"/>
            <a:ext cx="3297536" cy="2606292"/>
            <a:chOff x="4572000" y="3600268"/>
            <a:chExt cx="3297536" cy="2606292"/>
          </a:xfrm>
        </p:grpSpPr>
        <p:pic>
          <p:nvPicPr>
            <p:cNvPr id="37" name="Picture 36">
              <a:extLst>
                <a:ext uri="{FF2B5EF4-FFF2-40B4-BE49-F238E27FC236}">
                  <a16:creationId xmlns:a16="http://schemas.microsoft.com/office/drawing/2014/main" id="{0D450ACE-782B-4A0B-A17C-5E028134720C}"/>
                </a:ext>
              </a:extLst>
            </p:cNvPr>
            <p:cNvPicPr>
              <a:picLocks noChangeAspect="1"/>
            </p:cNvPicPr>
            <p:nvPr userDrawn="1"/>
          </p:nvPicPr>
          <p:blipFill>
            <a:blip r:embed="rId2"/>
            <a:stretch>
              <a:fillRect/>
            </a:stretch>
          </p:blipFill>
          <p:spPr>
            <a:xfrm>
              <a:off x="6743598" y="4582736"/>
              <a:ext cx="1125938" cy="840950"/>
            </a:xfrm>
            <a:prstGeom prst="rect">
              <a:avLst/>
            </a:prstGeom>
            <a:ln w="3175">
              <a:solidFill>
                <a:schemeClr val="bg2">
                  <a:lumMod val="60000"/>
                  <a:lumOff val="40000"/>
                </a:schemeClr>
              </a:solidFill>
            </a:ln>
          </p:spPr>
        </p:pic>
        <p:pic>
          <p:nvPicPr>
            <p:cNvPr id="16" name="Picture 15">
              <a:extLst>
                <a:ext uri="{FF2B5EF4-FFF2-40B4-BE49-F238E27FC236}">
                  <a16:creationId xmlns:a16="http://schemas.microsoft.com/office/drawing/2014/main" id="{C418E61B-E836-4B25-B78F-FE2DDFDACDE8}"/>
                </a:ext>
              </a:extLst>
            </p:cNvPr>
            <p:cNvPicPr>
              <a:picLocks noChangeAspect="1"/>
            </p:cNvPicPr>
            <p:nvPr userDrawn="1"/>
          </p:nvPicPr>
          <p:blipFill>
            <a:blip r:embed="rId3"/>
            <a:stretch>
              <a:fillRect/>
            </a:stretch>
          </p:blipFill>
          <p:spPr>
            <a:xfrm>
              <a:off x="6202043" y="4843694"/>
              <a:ext cx="1125938" cy="840950"/>
            </a:xfrm>
            <a:prstGeom prst="rect">
              <a:avLst/>
            </a:prstGeom>
            <a:ln w="3175">
              <a:solidFill>
                <a:schemeClr val="bg2">
                  <a:lumMod val="60000"/>
                  <a:lumOff val="40000"/>
                </a:schemeClr>
              </a:solidFill>
            </a:ln>
          </p:spPr>
        </p:pic>
        <p:pic>
          <p:nvPicPr>
            <p:cNvPr id="13" name="Picture 12">
              <a:extLst>
                <a:ext uri="{FF2B5EF4-FFF2-40B4-BE49-F238E27FC236}">
                  <a16:creationId xmlns:a16="http://schemas.microsoft.com/office/drawing/2014/main" id="{5C0D2228-1797-4F29-9D99-E6D2BAF434C0}"/>
                </a:ext>
              </a:extLst>
            </p:cNvPr>
            <p:cNvPicPr>
              <a:picLocks noChangeAspect="1"/>
            </p:cNvPicPr>
            <p:nvPr userDrawn="1"/>
          </p:nvPicPr>
          <p:blipFill>
            <a:blip r:embed="rId4"/>
            <a:stretch>
              <a:fillRect/>
            </a:stretch>
          </p:blipFill>
          <p:spPr>
            <a:xfrm>
              <a:off x="5660487" y="5104652"/>
              <a:ext cx="1125938" cy="840950"/>
            </a:xfrm>
            <a:prstGeom prst="rect">
              <a:avLst/>
            </a:prstGeom>
            <a:ln w="3175">
              <a:solidFill>
                <a:schemeClr val="bg2">
                  <a:lumMod val="60000"/>
                  <a:lumOff val="40000"/>
                </a:schemeClr>
              </a:solidFill>
            </a:ln>
          </p:spPr>
        </p:pic>
        <p:pic>
          <p:nvPicPr>
            <p:cNvPr id="10" name="Picture 9">
              <a:extLst>
                <a:ext uri="{FF2B5EF4-FFF2-40B4-BE49-F238E27FC236}">
                  <a16:creationId xmlns:a16="http://schemas.microsoft.com/office/drawing/2014/main" id="{66116310-8C63-4AF1-83FE-B31B01F95448}"/>
                </a:ext>
              </a:extLst>
            </p:cNvPr>
            <p:cNvPicPr>
              <a:picLocks noChangeAspect="1"/>
            </p:cNvPicPr>
            <p:nvPr userDrawn="1"/>
          </p:nvPicPr>
          <p:blipFill>
            <a:blip r:embed="rId5"/>
            <a:stretch>
              <a:fillRect/>
            </a:stretch>
          </p:blipFill>
          <p:spPr>
            <a:xfrm>
              <a:off x="6196667" y="3600268"/>
              <a:ext cx="1125938" cy="840950"/>
            </a:xfrm>
            <a:prstGeom prst="rect">
              <a:avLst/>
            </a:prstGeom>
            <a:ln w="3175">
              <a:solidFill>
                <a:schemeClr val="bg2">
                  <a:lumMod val="60000"/>
                  <a:lumOff val="40000"/>
                </a:schemeClr>
              </a:solidFill>
            </a:ln>
          </p:spPr>
        </p:pic>
        <p:pic>
          <p:nvPicPr>
            <p:cNvPr id="8" name="Picture 7">
              <a:extLst>
                <a:ext uri="{FF2B5EF4-FFF2-40B4-BE49-F238E27FC236}">
                  <a16:creationId xmlns:a16="http://schemas.microsoft.com/office/drawing/2014/main" id="{992AA53A-93A7-4134-9E19-8332D0EB4A91}"/>
                </a:ext>
              </a:extLst>
            </p:cNvPr>
            <p:cNvPicPr>
              <a:picLocks noChangeAspect="1"/>
            </p:cNvPicPr>
            <p:nvPr userDrawn="1"/>
          </p:nvPicPr>
          <p:blipFill>
            <a:blip r:embed="rId6"/>
            <a:stretch>
              <a:fillRect/>
            </a:stretch>
          </p:blipFill>
          <p:spPr>
            <a:xfrm>
              <a:off x="5655112" y="3861226"/>
              <a:ext cx="1125938" cy="840950"/>
            </a:xfrm>
            <a:prstGeom prst="rect">
              <a:avLst/>
            </a:prstGeom>
            <a:ln w="3175">
              <a:solidFill>
                <a:schemeClr val="bg2">
                  <a:lumMod val="60000"/>
                  <a:lumOff val="40000"/>
                </a:schemeClr>
              </a:solidFill>
            </a:ln>
          </p:spPr>
        </p:pic>
        <p:pic>
          <p:nvPicPr>
            <p:cNvPr id="29" name="Picture 28">
              <a:extLst>
                <a:ext uri="{FF2B5EF4-FFF2-40B4-BE49-F238E27FC236}">
                  <a16:creationId xmlns:a16="http://schemas.microsoft.com/office/drawing/2014/main" id="{5640F6FF-A85B-4D28-89B0-890BC1C8A562}"/>
                </a:ext>
              </a:extLst>
            </p:cNvPr>
            <p:cNvPicPr>
              <a:picLocks noChangeAspect="1"/>
            </p:cNvPicPr>
            <p:nvPr userDrawn="1"/>
          </p:nvPicPr>
          <p:blipFill>
            <a:blip r:embed="rId7"/>
            <a:stretch>
              <a:fillRect/>
            </a:stretch>
          </p:blipFill>
          <p:spPr>
            <a:xfrm>
              <a:off x="5113556" y="4122184"/>
              <a:ext cx="1125938" cy="840950"/>
            </a:xfrm>
            <a:prstGeom prst="rect">
              <a:avLst/>
            </a:prstGeom>
            <a:ln w="3175">
              <a:solidFill>
                <a:schemeClr val="bg2">
                  <a:lumMod val="60000"/>
                  <a:lumOff val="40000"/>
                </a:schemeClr>
              </a:solidFill>
            </a:ln>
          </p:spPr>
        </p:pic>
        <p:pic>
          <p:nvPicPr>
            <p:cNvPr id="7" name="Picture 6">
              <a:extLst>
                <a:ext uri="{FF2B5EF4-FFF2-40B4-BE49-F238E27FC236}">
                  <a16:creationId xmlns:a16="http://schemas.microsoft.com/office/drawing/2014/main" id="{5E1A218E-CEF9-4733-A6EC-2CDB1CA3BF46}"/>
                </a:ext>
              </a:extLst>
            </p:cNvPr>
            <p:cNvPicPr>
              <a:picLocks noChangeAspect="1"/>
            </p:cNvPicPr>
            <p:nvPr userDrawn="1"/>
          </p:nvPicPr>
          <p:blipFill>
            <a:blip r:embed="rId8"/>
            <a:stretch>
              <a:fillRect/>
            </a:stretch>
          </p:blipFill>
          <p:spPr>
            <a:xfrm>
              <a:off x="5118931" y="5365610"/>
              <a:ext cx="1125938" cy="840950"/>
            </a:xfrm>
            <a:prstGeom prst="rect">
              <a:avLst/>
            </a:prstGeom>
            <a:ln w="3175">
              <a:solidFill>
                <a:schemeClr val="bg2">
                  <a:lumMod val="60000"/>
                  <a:lumOff val="40000"/>
                </a:schemeClr>
              </a:solidFill>
            </a:ln>
          </p:spPr>
        </p:pic>
        <p:pic>
          <p:nvPicPr>
            <p:cNvPr id="11" name="Picture 10">
              <a:extLst>
                <a:ext uri="{FF2B5EF4-FFF2-40B4-BE49-F238E27FC236}">
                  <a16:creationId xmlns:a16="http://schemas.microsoft.com/office/drawing/2014/main" id="{B5F09C80-18F1-468C-A367-3899746ED0ED}"/>
                </a:ext>
              </a:extLst>
            </p:cNvPr>
            <p:cNvPicPr>
              <a:picLocks noChangeAspect="1"/>
            </p:cNvPicPr>
            <p:nvPr userDrawn="1"/>
          </p:nvPicPr>
          <p:blipFill>
            <a:blip r:embed="rId9"/>
            <a:stretch>
              <a:fillRect/>
            </a:stretch>
          </p:blipFill>
          <p:spPr>
            <a:xfrm>
              <a:off x="4572000" y="4383143"/>
              <a:ext cx="1125938" cy="840950"/>
            </a:xfrm>
            <a:prstGeom prst="rect">
              <a:avLst/>
            </a:prstGeom>
            <a:ln w="3175">
              <a:solidFill>
                <a:schemeClr val="bg2">
                  <a:lumMod val="60000"/>
                  <a:lumOff val="40000"/>
                </a:schemeClr>
              </a:solidFill>
            </a:ln>
          </p:spPr>
        </p:pic>
      </p:grpSp>
      <p:sp>
        <p:nvSpPr>
          <p:cNvPr id="17" name="Rectangle 16">
            <a:extLst>
              <a:ext uri="{FF2B5EF4-FFF2-40B4-BE49-F238E27FC236}">
                <a16:creationId xmlns:a16="http://schemas.microsoft.com/office/drawing/2014/main" id="{99911C52-8BD4-4F0D-866B-C996C90A70C0}"/>
              </a:ext>
            </a:extLst>
          </p:cNvPr>
          <p:cNvSpPr/>
          <p:nvPr userDrawn="1"/>
        </p:nvSpPr>
        <p:spPr>
          <a:xfrm>
            <a:off x="405925" y="1584823"/>
            <a:ext cx="8229600" cy="3874907"/>
          </a:xfrm>
          <a:prstGeom prst="rect">
            <a:avLst/>
          </a:prstGeom>
        </p:spPr>
        <p:txBody>
          <a:bodyPr wrap="square" lIns="0" rIns="0">
            <a:spAutoFit/>
          </a:bodyPr>
          <a:lstStyle/>
          <a:p>
            <a:pPr marL="0" marR="0" lvl="0" indent="0" algn="l" defTabSz="914400" rtl="0" eaLnBrk="1" fontAlgn="auto" latinLnBrk="0" hangingPunct="1">
              <a:lnSpc>
                <a:spcPct val="95000"/>
              </a:lnSpc>
              <a:spcBef>
                <a:spcPts val="12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prstClr val="black"/>
                </a:solidFill>
                <a:effectLst/>
                <a:uLnTx/>
                <a:uFillTx/>
                <a:latin typeface="+mn-lt"/>
                <a:ea typeface="+mn-ea"/>
                <a:cs typeface="+mn-cs"/>
              </a:rPr>
              <a:t>A few recommendations: </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Sample slides are included to help you get started. You can edit these sample slides or insert new slides, however it is recommended you maintain a consistent title and finishing slide.</a:t>
            </a:r>
            <a:endParaRPr kumimoji="0" lang="en-US" sz="1400" b="0" i="0" u="none" strike="noStrike" kern="1200" cap="none" spc="0" normalizeH="0" baseline="0" noProof="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Maintain the integrity of the key template features: Ensure consistency in locations and space around the logo, leverage the Manulife JH color palette and Arial font, and use the icons and images that have been provided for you.</a:t>
            </a:r>
            <a:endParaRPr kumimoji="0" lang="en-US" sz="1400" b="0" i="0" u="none" strike="noStrike" kern="1200" cap="none" spc="0" normalizeH="0" baseline="0" noProof="0">
              <a:ln>
                <a:noFill/>
              </a:ln>
              <a:solidFill>
                <a:schemeClr val="bg1"/>
              </a:solidFill>
              <a:effectLst/>
              <a:uLnTx/>
              <a:uFillTx/>
              <a:latin typeface="Arial" panose="02020503040401060103" pitchFamily="18" charset="0"/>
              <a:ea typeface="+mn-ea"/>
              <a:cs typeface="+mn-cs"/>
            </a:endParaRPr>
          </a:p>
          <a:p>
            <a:pPr marL="228600" marR="0" lvl="0" indent="-228600" algn="l" defTabSz="914400" rtl="0" eaLnBrk="1" fontAlgn="auto" latinLnBrk="0" hangingPunct="1">
              <a:lnSpc>
                <a:spcPct val="100000"/>
              </a:lnSpc>
              <a:spcBef>
                <a:spcPts val="1200"/>
              </a:spcBef>
              <a:spcAft>
                <a:spcPts val="0"/>
              </a:spcAft>
              <a:buClrTx/>
              <a:buSzPct val="100000"/>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endParaRPr kumimoji="0" lang="en-US" sz="36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kumimoji="0" lang="en-US" sz="1400" b="1" i="0" u="none" strike="noStrike" kern="1200" cap="none" spc="0" normalizeH="0" baseline="0" noProof="0">
                <a:ln>
                  <a:noFill/>
                </a:ln>
                <a:solidFill>
                  <a:prstClr val="black"/>
                </a:solidFill>
                <a:effectLst/>
                <a:uLnTx/>
                <a:uFillTx/>
                <a:latin typeface="+mn-lt"/>
                <a:ea typeface="+mn-ea"/>
                <a:cs typeface="+mn-cs"/>
              </a:rPr>
              <a:t>If you have any questions or concerns, </a:t>
            </a:r>
            <a:br>
              <a:rPr kumimoji="0" lang="en-US" sz="1400" b="1" i="0" u="none" strike="noStrike" kern="1200" cap="none" spc="0" normalizeH="0" baseline="0" noProof="0">
                <a:ln>
                  <a:noFill/>
                </a:ln>
                <a:solidFill>
                  <a:prstClr val="black"/>
                </a:solidFill>
                <a:effectLst/>
                <a:uLnTx/>
                <a:uFillTx/>
                <a:latin typeface="+mn-lt"/>
                <a:ea typeface="+mn-ea"/>
                <a:cs typeface="+mn-cs"/>
              </a:rPr>
            </a:br>
            <a:r>
              <a:rPr kumimoji="0" lang="en-US" sz="1400" b="1" i="0" u="none" strike="noStrike" kern="1200" cap="none" spc="0" normalizeH="0" baseline="0" noProof="0">
                <a:ln>
                  <a:noFill/>
                </a:ln>
                <a:solidFill>
                  <a:prstClr val="black"/>
                </a:solidFill>
                <a:effectLst/>
                <a:uLnTx/>
                <a:uFillTx/>
                <a:latin typeface="+mn-lt"/>
                <a:ea typeface="+mn-ea"/>
                <a:cs typeface="+mn-cs"/>
              </a:rPr>
              <a:t>please email us at brand@manulife.com.</a:t>
            </a:r>
          </a:p>
          <a:p>
            <a:pPr marL="228600" marR="0" lvl="0" indent="-228600" algn="l" defTabSz="914400" rtl="0" eaLnBrk="1" fontAlgn="auto" latinLnBrk="0" hangingPunct="1">
              <a:lnSpc>
                <a:spcPct val="100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mn-lt"/>
              <a:ea typeface="+mn-ea"/>
              <a:cs typeface="+mn-cs"/>
            </a:endParaRPr>
          </a:p>
        </p:txBody>
      </p:sp>
      <p:sp>
        <p:nvSpPr>
          <p:cNvPr id="15" name="Rectangle 14">
            <a:extLst>
              <a:ext uri="{FF2B5EF4-FFF2-40B4-BE49-F238E27FC236}">
                <a16:creationId xmlns:a16="http://schemas.microsoft.com/office/drawing/2014/main" id="{11E92F06-F4FB-4621-9169-B57FD0A41EED}"/>
              </a:ext>
            </a:extLst>
          </p:cNvPr>
          <p:cNvSpPr/>
          <p:nvPr userDrawn="1"/>
        </p:nvSpPr>
        <p:spPr>
          <a:xfrm>
            <a:off x="388832" y="950979"/>
            <a:ext cx="8359312" cy="400110"/>
          </a:xfrm>
          <a:prstGeom prst="rect">
            <a:avLst/>
          </a:prstGeom>
        </p:spPr>
        <p:txBody>
          <a:bodyPr wrap="square" lIns="0" rIns="0">
            <a:spAutoFit/>
          </a:bodyPr>
          <a:lstStyle/>
          <a:p>
            <a:r>
              <a:rPr kumimoji="0" lang="en-US" sz="2000" b="1" i="0" u="none" strike="noStrike" kern="1200" cap="none" spc="0" normalizeH="0" baseline="0" noProof="0">
                <a:ln>
                  <a:noFill/>
                </a:ln>
                <a:solidFill>
                  <a:prstClr val="black"/>
                </a:solidFill>
                <a:effectLst/>
                <a:uLnTx/>
                <a:uFillTx/>
                <a:latin typeface="+mn-lt"/>
                <a:ea typeface="+mj-ea"/>
                <a:cs typeface="+mj-cs"/>
              </a:rPr>
              <a:t>Getting Started – </a:t>
            </a:r>
            <a:r>
              <a:rPr kumimoji="0" lang="en-US" sz="2000" b="1" i="0" u="none" strike="noStrike" kern="1200" cap="none" spc="0" normalizeH="0" baseline="0" noProof="0">
                <a:ln>
                  <a:noFill/>
                </a:ln>
                <a:solidFill>
                  <a:prstClr val="black"/>
                </a:solidFill>
                <a:effectLst/>
                <a:uLnTx/>
                <a:uFillTx/>
                <a:latin typeface="+mn-lt"/>
                <a:ea typeface="+mn-ea"/>
                <a:cs typeface="+mn-cs"/>
              </a:rPr>
              <a:t>Official John Hancock Template</a:t>
            </a:r>
            <a:endParaRPr lang="en-US" sz="1600" noProof="0"/>
          </a:p>
        </p:txBody>
      </p:sp>
      <p:sp>
        <p:nvSpPr>
          <p:cNvPr id="2" name="Date Placeholder 1"/>
          <p:cNvSpPr>
            <a:spLocks noGrp="1"/>
          </p:cNvSpPr>
          <p:nvPr userDrawn="1">
            <p:ph type="dt" sz="half" idx="10"/>
          </p:nvPr>
        </p:nvSpPr>
        <p:spPr/>
        <p:txBody>
          <a:bodyPr/>
          <a:lstStyle/>
          <a:p>
            <a:fld id="{61A4BEF5-9A05-4D20-83E5-233E87403DC0}" type="datetime4">
              <a:rPr lang="en-CA" smtClean="0"/>
              <a:t>April 16, 2024</a:t>
            </a:fld>
            <a:endParaRPr/>
          </a:p>
        </p:txBody>
      </p:sp>
      <p:sp>
        <p:nvSpPr>
          <p:cNvPr id="3" name="Footer Placeholder 2"/>
          <p:cNvSpPr>
            <a:spLocks noGrp="1"/>
          </p:cNvSpPr>
          <p:nvPr userDrawn="1">
            <p:ph type="ftr" sz="quarter" idx="11"/>
          </p:nvPr>
        </p:nvSpPr>
        <p:spPr/>
        <p:txBody>
          <a:bodyPr/>
          <a:lstStyle/>
          <a:p>
            <a:endParaRPr/>
          </a:p>
        </p:txBody>
      </p:sp>
      <p:sp>
        <p:nvSpPr>
          <p:cNvPr id="4" name="Slide Number Placeholder 3"/>
          <p:cNvSpPr>
            <a:spLocks noGrp="1"/>
          </p:cNvSpPr>
          <p:nvPr userDrawn="1">
            <p:ph type="sldNum" sz="quarter" idx="12"/>
          </p:nvPr>
        </p:nvSpPr>
        <p:spPr/>
        <p:txBody>
          <a:bodyPr/>
          <a:lstStyle/>
          <a:p>
            <a:fld id="{BB333B34-C87C-402E-ABB0-13B7C9DEBBC4}" type="slidenum">
              <a:rPr/>
              <a:t>‹#›</a:t>
            </a:fld>
            <a:endParaRPr/>
          </a:p>
        </p:txBody>
      </p:sp>
      <p:sp>
        <p:nvSpPr>
          <p:cNvPr id="9" name="Rectangle 8">
            <a:extLst>
              <a:ext uri="{FF2B5EF4-FFF2-40B4-BE49-F238E27FC236}">
                <a16:creationId xmlns:a16="http://schemas.microsoft.com/office/drawing/2014/main" id="{A153B09A-151F-464A-973F-FF30F816F5E8}"/>
              </a:ext>
            </a:extLst>
          </p:cNvPr>
          <p:cNvSpPr/>
          <p:nvPr userDrawn="1"/>
        </p:nvSpPr>
        <p:spPr>
          <a:xfrm>
            <a:off x="397379" y="359681"/>
            <a:ext cx="2630528" cy="246221"/>
          </a:xfrm>
          <a:prstGeom prst="rect">
            <a:avLst/>
          </a:prstGeom>
        </p:spPr>
        <p:txBody>
          <a:bodyPr wrap="none" lIns="0" rIns="0">
            <a:spAutoFit/>
          </a:bodyPr>
          <a:lstStyle/>
          <a:p>
            <a:r>
              <a:rPr lang="en-US" sz="1000" noProof="0">
                <a:latin typeface="+mn-lt"/>
              </a:rPr>
              <a:t>For use with Microsoft Office PowerPoint 365</a:t>
            </a:r>
            <a:endParaRPr lang="en-US" sz="1000" noProof="0">
              <a:solidFill>
                <a:schemeClr val="bg1"/>
              </a:solidFill>
              <a:latin typeface="+mn-lt"/>
            </a:endParaRPr>
          </a:p>
        </p:txBody>
      </p:sp>
    </p:spTree>
    <p:extLst>
      <p:ext uri="{BB962C8B-B14F-4D97-AF65-F5344CB8AC3E}">
        <p14:creationId xmlns:p14="http://schemas.microsoft.com/office/powerpoint/2010/main" val="166747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etting started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94F895-8B88-421D-93F3-57E8B4A8318F}"/>
              </a:ext>
            </a:extLst>
          </p:cNvPr>
          <p:cNvPicPr>
            <a:picLocks noChangeAspect="1"/>
          </p:cNvPicPr>
          <p:nvPr userDrawn="1"/>
        </p:nvPicPr>
        <p:blipFill>
          <a:blip r:embed="rId2"/>
          <a:stretch>
            <a:fillRect/>
          </a:stretch>
        </p:blipFill>
        <p:spPr>
          <a:xfrm>
            <a:off x="4809145" y="3722382"/>
            <a:ext cx="2787445" cy="1645920"/>
          </a:xfrm>
          <a:prstGeom prst="rect">
            <a:avLst/>
          </a:prstGeom>
          <a:ln w="3175">
            <a:solidFill>
              <a:schemeClr val="bg2">
                <a:lumMod val="60000"/>
                <a:lumOff val="40000"/>
              </a:schemeClr>
            </a:solidFill>
          </a:ln>
        </p:spPr>
      </p:pic>
      <p:pic>
        <p:nvPicPr>
          <p:cNvPr id="7" name="Picture 6">
            <a:extLst>
              <a:ext uri="{FF2B5EF4-FFF2-40B4-BE49-F238E27FC236}">
                <a16:creationId xmlns:a16="http://schemas.microsoft.com/office/drawing/2014/main" id="{C66C4313-D871-4A7D-8B08-C2837D8D1A37}"/>
              </a:ext>
            </a:extLst>
          </p:cNvPr>
          <p:cNvPicPr>
            <a:picLocks noChangeAspect="1"/>
          </p:cNvPicPr>
          <p:nvPr userDrawn="1"/>
        </p:nvPicPr>
        <p:blipFill>
          <a:blip r:embed="rId3"/>
          <a:stretch>
            <a:fillRect/>
          </a:stretch>
        </p:blipFill>
        <p:spPr>
          <a:xfrm>
            <a:off x="423017" y="3722382"/>
            <a:ext cx="2538848" cy="1645920"/>
          </a:xfrm>
          <a:prstGeom prst="rect">
            <a:avLst/>
          </a:prstGeom>
          <a:ln w="3175">
            <a:solidFill>
              <a:schemeClr val="bg2">
                <a:lumMod val="60000"/>
                <a:lumOff val="40000"/>
              </a:schemeClr>
            </a:solidFill>
          </a:ln>
        </p:spPr>
      </p:pic>
      <p:sp>
        <p:nvSpPr>
          <p:cNvPr id="17" name="Rectangle 16">
            <a:extLst>
              <a:ext uri="{FF2B5EF4-FFF2-40B4-BE49-F238E27FC236}">
                <a16:creationId xmlns:a16="http://schemas.microsoft.com/office/drawing/2014/main" id="{99911C52-8BD4-4F0D-866B-C996C90A70C0}"/>
              </a:ext>
            </a:extLst>
          </p:cNvPr>
          <p:cNvSpPr/>
          <p:nvPr userDrawn="1"/>
        </p:nvSpPr>
        <p:spPr>
          <a:xfrm>
            <a:off x="307561" y="1576406"/>
            <a:ext cx="4065715" cy="1577355"/>
          </a:xfrm>
          <a:prstGeom prst="rect">
            <a:avLst/>
          </a:prstGeom>
        </p:spPr>
        <p:txBody>
          <a:bodyPr wrap="square">
            <a:spAutoFit/>
          </a:bodyPr>
          <a:lstStyle/>
          <a:p>
            <a:pPr marL="0" indent="0">
              <a:lnSpc>
                <a:spcPct val="95000"/>
              </a:lnSpc>
              <a:spcBef>
                <a:spcPts val="1200"/>
              </a:spcBef>
              <a:buNone/>
            </a:pPr>
            <a:r>
              <a:rPr lang="en-US" sz="1400" b="1" noProof="0"/>
              <a:t>To insert a new slide</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Click the bottom of the New Slide button on the Home tab.</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Choose a layout from the gallery.</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Add content using </a:t>
            </a:r>
            <a:r>
              <a:rPr lang="en-US" sz="1400" noProof="0"/>
              <a:t>the default boxes provided.</a:t>
            </a:r>
          </a:p>
        </p:txBody>
      </p:sp>
      <p:sp>
        <p:nvSpPr>
          <p:cNvPr id="15" name="Rectangle 14">
            <a:extLst>
              <a:ext uri="{FF2B5EF4-FFF2-40B4-BE49-F238E27FC236}">
                <a16:creationId xmlns:a16="http://schemas.microsoft.com/office/drawing/2014/main" id="{11E92F06-F4FB-4621-9169-B57FD0A41EED}"/>
              </a:ext>
            </a:extLst>
          </p:cNvPr>
          <p:cNvSpPr/>
          <p:nvPr userDrawn="1"/>
        </p:nvSpPr>
        <p:spPr>
          <a:xfrm>
            <a:off x="307562" y="950979"/>
            <a:ext cx="5836649" cy="400110"/>
          </a:xfrm>
          <a:prstGeom prst="rect">
            <a:avLst/>
          </a:prstGeom>
        </p:spPr>
        <p:txBody>
          <a:bodyPr wrap="square">
            <a:spAutoFit/>
          </a:bodyPr>
          <a:lstStyle/>
          <a:p>
            <a:r>
              <a:rPr kumimoji="0" lang="en-US" sz="2000" b="1" i="0" u="none" strike="noStrike" kern="1200" cap="none" spc="0" normalizeH="0" baseline="0" noProof="0">
                <a:ln>
                  <a:noFill/>
                </a:ln>
                <a:solidFill>
                  <a:prstClr val="black"/>
                </a:solidFill>
                <a:effectLst/>
                <a:uLnTx/>
                <a:uFillTx/>
                <a:latin typeface="+mn-lt"/>
                <a:ea typeface="+mj-ea"/>
                <a:cs typeface="+mj-cs"/>
              </a:rPr>
              <a:t>To Insert or Change a Slide</a:t>
            </a:r>
            <a:endParaRPr lang="en-US" sz="1600" noProof="0"/>
          </a:p>
        </p:txBody>
      </p:sp>
      <p:sp>
        <p:nvSpPr>
          <p:cNvPr id="2" name="Date Placeholder 1"/>
          <p:cNvSpPr>
            <a:spLocks noGrp="1"/>
          </p:cNvSpPr>
          <p:nvPr>
            <p:ph type="dt" sz="half" idx="10"/>
          </p:nvPr>
        </p:nvSpPr>
        <p:spPr/>
        <p:txBody>
          <a:bodyPr/>
          <a:lstStyle/>
          <a:p>
            <a:fld id="{9C607C0D-E009-46A8-9602-4C9F4E3543F3}" type="datetime4">
              <a:rPr lang="en-CA" smtClean="0"/>
              <a:t>April 16, 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B333B34-C87C-402E-ABB0-13B7C9DEBBC4}" type="slidenum">
              <a:rPr/>
              <a:t>‹#›</a:t>
            </a:fld>
            <a:endParaRPr/>
          </a:p>
        </p:txBody>
      </p:sp>
      <p:sp>
        <p:nvSpPr>
          <p:cNvPr id="16" name="Rectangle 15">
            <a:extLst>
              <a:ext uri="{FF2B5EF4-FFF2-40B4-BE49-F238E27FC236}">
                <a16:creationId xmlns:a16="http://schemas.microsoft.com/office/drawing/2014/main" id="{F1C17CB5-F2BE-4A24-9128-54B915A02C7D}"/>
              </a:ext>
            </a:extLst>
          </p:cNvPr>
          <p:cNvSpPr/>
          <p:nvPr userDrawn="1"/>
        </p:nvSpPr>
        <p:spPr>
          <a:xfrm>
            <a:off x="397379" y="359681"/>
            <a:ext cx="2630528" cy="246221"/>
          </a:xfrm>
          <a:prstGeom prst="rect">
            <a:avLst/>
          </a:prstGeom>
        </p:spPr>
        <p:txBody>
          <a:bodyPr wrap="none" lIns="0" rIns="0">
            <a:spAutoFit/>
          </a:bodyPr>
          <a:lstStyle/>
          <a:p>
            <a:r>
              <a:rPr lang="en-US" sz="1000" noProof="0">
                <a:latin typeface="+mn-lt"/>
              </a:rPr>
              <a:t>For use with Microsoft Office PowerPoint 365</a:t>
            </a:r>
            <a:endParaRPr lang="en-US" sz="1000" noProof="0">
              <a:solidFill>
                <a:schemeClr val="bg1"/>
              </a:solidFill>
              <a:latin typeface="+mn-lt"/>
            </a:endParaRPr>
          </a:p>
        </p:txBody>
      </p:sp>
      <p:sp>
        <p:nvSpPr>
          <p:cNvPr id="19" name="Rectangle 18">
            <a:extLst>
              <a:ext uri="{FF2B5EF4-FFF2-40B4-BE49-F238E27FC236}">
                <a16:creationId xmlns:a16="http://schemas.microsoft.com/office/drawing/2014/main" id="{F013F073-27F8-44C6-86F2-1BFB52DCC02D}"/>
              </a:ext>
            </a:extLst>
          </p:cNvPr>
          <p:cNvSpPr/>
          <p:nvPr userDrawn="1"/>
        </p:nvSpPr>
        <p:spPr>
          <a:xfrm>
            <a:off x="4710896" y="1576406"/>
            <a:ext cx="4065720" cy="1731243"/>
          </a:xfrm>
          <a:prstGeom prst="rect">
            <a:avLst/>
          </a:prstGeom>
        </p:spPr>
        <p:txBody>
          <a:bodyPr wrap="square">
            <a:spAutoFit/>
          </a:bodyPr>
          <a:lstStyle/>
          <a:p>
            <a:pPr marL="0" indent="0">
              <a:lnSpc>
                <a:spcPct val="95000"/>
              </a:lnSpc>
              <a:spcBef>
                <a:spcPts val="1200"/>
              </a:spcBef>
              <a:buNone/>
            </a:pPr>
            <a:r>
              <a:rPr lang="en-US" sz="1400" b="1" noProof="0"/>
              <a:t>To change the layout of an existing slide </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lang="en-US" sz="1400" noProof="0"/>
              <a:t>Go </a:t>
            </a:r>
            <a:r>
              <a:rPr kumimoji="0" lang="en-US" sz="1400" b="0" i="0" u="none" strike="noStrike" kern="1200" cap="none" spc="0" normalizeH="0" baseline="0" noProof="0">
                <a:ln>
                  <a:noFill/>
                </a:ln>
                <a:solidFill>
                  <a:prstClr val="black"/>
                </a:solidFill>
                <a:effectLst/>
                <a:uLnTx/>
                <a:uFillTx/>
                <a:latin typeface="+mn-lt"/>
                <a:ea typeface="+mn-ea"/>
                <a:cs typeface="+mn-cs"/>
              </a:rPr>
              <a:t>to the slide you want to change.</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Select Layout on the Home tab.</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Choose a new layout from the gallery.</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Add content </a:t>
            </a:r>
            <a:r>
              <a:rPr lang="en-US" sz="1400" noProof="0"/>
              <a:t>using the default boxes provided.</a:t>
            </a:r>
          </a:p>
        </p:txBody>
      </p:sp>
      <p:cxnSp>
        <p:nvCxnSpPr>
          <p:cNvPr id="13" name="Straight Connector 12">
            <a:extLst>
              <a:ext uri="{FF2B5EF4-FFF2-40B4-BE49-F238E27FC236}">
                <a16:creationId xmlns:a16="http://schemas.microsoft.com/office/drawing/2014/main" id="{D881C36F-DB11-4377-82A5-7916E869C5A2}"/>
              </a:ext>
            </a:extLst>
          </p:cNvPr>
          <p:cNvCxnSpPr>
            <a:cxnSpLocks/>
          </p:cNvCxnSpPr>
          <p:nvPr userDrawn="1"/>
        </p:nvCxnSpPr>
        <p:spPr>
          <a:xfrm>
            <a:off x="4572000" y="1655840"/>
            <a:ext cx="0" cy="3892832"/>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143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etting started 3">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4626888A-73DE-45DE-9955-57BDD438A06F}"/>
              </a:ext>
            </a:extLst>
          </p:cNvPr>
          <p:cNvGraphicFramePr>
            <a:graphicFrameLocks noGrp="1"/>
          </p:cNvGraphicFramePr>
          <p:nvPr userDrawn="1">
            <p:extLst>
              <p:ext uri="{D42A27DB-BD31-4B8C-83A1-F6EECF244321}">
                <p14:modId xmlns:p14="http://schemas.microsoft.com/office/powerpoint/2010/main" val="1943390978"/>
              </p:ext>
            </p:extLst>
          </p:nvPr>
        </p:nvGraphicFramePr>
        <p:xfrm>
          <a:off x="405072" y="1547447"/>
          <a:ext cx="3882690" cy="3944994"/>
        </p:xfrm>
        <a:graphic>
          <a:graphicData uri="http://schemas.openxmlformats.org/drawingml/2006/table">
            <a:tbl>
              <a:tblPr firstRow="1" bandRow="1">
                <a:tableStyleId>{5940675A-B579-460E-94D1-54222C63F5DA}</a:tableStyleId>
              </a:tblPr>
              <a:tblGrid>
                <a:gridCol w="776538">
                  <a:extLst>
                    <a:ext uri="{9D8B030D-6E8A-4147-A177-3AD203B41FA5}">
                      <a16:colId xmlns:a16="http://schemas.microsoft.com/office/drawing/2014/main" val="1797523732"/>
                    </a:ext>
                  </a:extLst>
                </a:gridCol>
                <a:gridCol w="776538">
                  <a:extLst>
                    <a:ext uri="{9D8B030D-6E8A-4147-A177-3AD203B41FA5}">
                      <a16:colId xmlns:a16="http://schemas.microsoft.com/office/drawing/2014/main" val="2173720451"/>
                    </a:ext>
                  </a:extLst>
                </a:gridCol>
                <a:gridCol w="776538">
                  <a:extLst>
                    <a:ext uri="{9D8B030D-6E8A-4147-A177-3AD203B41FA5}">
                      <a16:colId xmlns:a16="http://schemas.microsoft.com/office/drawing/2014/main" val="1029007346"/>
                    </a:ext>
                  </a:extLst>
                </a:gridCol>
                <a:gridCol w="776538">
                  <a:extLst>
                    <a:ext uri="{9D8B030D-6E8A-4147-A177-3AD203B41FA5}">
                      <a16:colId xmlns:a16="http://schemas.microsoft.com/office/drawing/2014/main" val="713328310"/>
                    </a:ext>
                  </a:extLst>
                </a:gridCol>
                <a:gridCol w="776538">
                  <a:extLst>
                    <a:ext uri="{9D8B030D-6E8A-4147-A177-3AD203B41FA5}">
                      <a16:colId xmlns:a16="http://schemas.microsoft.com/office/drawing/2014/main" val="2205100299"/>
                    </a:ext>
                  </a:extLst>
                </a:gridCol>
              </a:tblGrid>
              <a:tr h="425925">
                <a:tc gridSpan="5">
                  <a:txBody>
                    <a:bodyPr/>
                    <a:lstStyle/>
                    <a:p>
                      <a:pPr>
                        <a:lnSpc>
                          <a:spcPct val="100000"/>
                        </a:lnSpc>
                      </a:pPr>
                      <a:r>
                        <a:rPr lang="en-US" sz="1000" b="1" noProof="0">
                          <a:latin typeface="Arial" panose="020B0604020202020204" pitchFamily="34" charset="0"/>
                          <a:cs typeface="Arial" panose="020B0604020202020204" pitchFamily="34" charset="0"/>
                        </a:rPr>
                        <a:t>Primary colors – </a:t>
                      </a:r>
                      <a:br>
                        <a:rPr lang="en-US" sz="1000" b="1" noProof="0">
                          <a:latin typeface="Arial" panose="020B0604020202020204" pitchFamily="34" charset="0"/>
                          <a:cs typeface="Arial" panose="020B0604020202020204" pitchFamily="34" charset="0"/>
                        </a:rPr>
                      </a:br>
                      <a:r>
                        <a:rPr lang="en-US" sz="1000" b="1" noProof="0">
                          <a:latin typeface="Arial" panose="020B0604020202020204" pitchFamily="34" charset="0"/>
                          <a:cs typeface="Arial" panose="020B0604020202020204" pitchFamily="34" charset="0"/>
                        </a:rPr>
                        <a:t>RGB values</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extLst>
                  <a:ext uri="{0D108BD9-81ED-4DB2-BD59-A6C34878D82A}">
                    <a16:rowId xmlns:a16="http://schemas.microsoft.com/office/drawing/2014/main" val="1536449648"/>
                  </a:ext>
                </a:extLst>
              </a:tr>
              <a:tr h="486579">
                <a:tc>
                  <a:txBody>
                    <a:bodyPr/>
                    <a:lstStyle/>
                    <a:p>
                      <a:pPr>
                        <a:lnSpc>
                          <a:spcPct val="130000"/>
                        </a:lnSpc>
                      </a:pPr>
                      <a:r>
                        <a:rPr lang="en-US" sz="800" b="1" noProof="0">
                          <a:solidFill>
                            <a:schemeClr val="bg1"/>
                          </a:solidFill>
                          <a:latin typeface="Arial" panose="020B0604020202020204" pitchFamily="34" charset="0"/>
                          <a:cs typeface="Arial" panose="020B0604020202020204" pitchFamily="34" charset="0"/>
                        </a:rPr>
                        <a:t>Green</a:t>
                      </a:r>
                    </a:p>
                    <a:p>
                      <a:pPr>
                        <a:lnSpc>
                          <a:spcPct val="130000"/>
                        </a:lnSpc>
                      </a:pPr>
                      <a:r>
                        <a:rPr lang="en-US" sz="800" noProof="0">
                          <a:solidFill>
                            <a:schemeClr val="bg1"/>
                          </a:solidFill>
                          <a:latin typeface="Arial" panose="020B0604020202020204" pitchFamily="34" charset="0"/>
                          <a:cs typeface="Arial" panose="020B0604020202020204" pitchFamily="34" charset="0"/>
                        </a:rPr>
                        <a:t>0  167  88</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nSpc>
                          <a:spcPct val="130000"/>
                        </a:lnSpc>
                      </a:pPr>
                      <a:r>
                        <a:rPr lang="en-US" sz="800" b="1" noProof="0">
                          <a:solidFill>
                            <a:schemeClr val="bg1"/>
                          </a:solidFill>
                          <a:latin typeface="Arial" panose="020B0604020202020204" pitchFamily="34" charset="0"/>
                          <a:cs typeface="Arial" panose="020B0604020202020204" pitchFamily="34" charset="0"/>
                        </a:rPr>
                        <a:t>Blue</a:t>
                      </a:r>
                    </a:p>
                    <a:p>
                      <a:pPr>
                        <a:lnSpc>
                          <a:spcPct val="130000"/>
                        </a:lnSpc>
                      </a:pPr>
                      <a:r>
                        <a:rPr lang="en-US" sz="800" noProof="0">
                          <a:solidFill>
                            <a:schemeClr val="bg1"/>
                          </a:solidFill>
                          <a:latin typeface="Arial" panose="020B0604020202020204" pitchFamily="34" charset="0"/>
                          <a:cs typeface="Arial" panose="020B0604020202020204" pitchFamily="34" charset="0"/>
                        </a:rPr>
                        <a:t>0  0  193</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nSpc>
                          <a:spcPct val="130000"/>
                        </a:lnSpc>
                      </a:pPr>
                      <a:endParaRPr lang="en-US" sz="1000" noProof="0">
                        <a:latin typeface="Arial" panose="020B0604020202020204" pitchFamily="34" charset="0"/>
                        <a:cs typeface="Arial" panose="020B0604020202020204" pitchFamily="34" charset="0"/>
                      </a:endParaRPr>
                    </a:p>
                  </a:txBody>
                  <a:tcPr marL="68598" marR="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endParaRPr lang="en-US" sz="1000" noProof="0">
                        <a:latin typeface="Arial" panose="020B0604020202020204" pitchFamily="34" charset="0"/>
                        <a:cs typeface="Arial" panose="020B0604020202020204" pitchFamily="34" charset="0"/>
                      </a:endParaRPr>
                    </a:p>
                  </a:txBody>
                  <a:tcPr marL="68598"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endParaRPr lang="en-US" sz="1000" noProof="0">
                        <a:latin typeface="Arial" panose="020B0604020202020204" pitchFamily="34" charset="0"/>
                        <a:cs typeface="Arial" panose="020B0604020202020204" pitchFamily="34" charset="0"/>
                      </a:endParaRPr>
                    </a:p>
                  </a:txBody>
                  <a:tcPr marL="68598"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5217441"/>
                  </a:ext>
                </a:extLst>
              </a:tr>
              <a:tr h="486579">
                <a:tc>
                  <a:txBody>
                    <a:bodyPr/>
                    <a:lstStyle/>
                    <a:p>
                      <a:pPr>
                        <a:lnSpc>
                          <a:spcPct val="130000"/>
                        </a:lnSpc>
                      </a:pPr>
                      <a:r>
                        <a:rPr lang="en-US" sz="800" noProof="0">
                          <a:solidFill>
                            <a:schemeClr val="bg1"/>
                          </a:solidFill>
                          <a:latin typeface="Arial" panose="020B0604020202020204" pitchFamily="34" charset="0"/>
                          <a:cs typeface="Arial" panose="020B0604020202020204" pitchFamily="34" charset="0"/>
                        </a:rPr>
                        <a:t>Dark 2</a:t>
                      </a:r>
                    </a:p>
                    <a:p>
                      <a:pPr>
                        <a:lnSpc>
                          <a:spcPct val="130000"/>
                        </a:lnSpc>
                      </a:pPr>
                      <a:r>
                        <a:rPr lang="en-US" sz="800" noProof="0">
                          <a:solidFill>
                            <a:schemeClr val="bg1"/>
                          </a:solidFill>
                          <a:latin typeface="Arial" panose="020B0604020202020204" pitchFamily="34" charset="0"/>
                          <a:cs typeface="Arial" panose="020B0604020202020204" pitchFamily="34" charset="0"/>
                        </a:rPr>
                        <a:t>4  97  56</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46138"/>
                    </a:solidFill>
                  </a:tcPr>
                </a:tc>
                <a:tc>
                  <a:txBody>
                    <a:bodyPr/>
                    <a:lstStyle/>
                    <a:p>
                      <a:pPr>
                        <a:lnSpc>
                          <a:spcPct val="130000"/>
                        </a:lnSpc>
                      </a:pPr>
                      <a:r>
                        <a:rPr lang="en-US" sz="800" noProof="0">
                          <a:solidFill>
                            <a:schemeClr val="bg1"/>
                          </a:solidFill>
                          <a:latin typeface="Arial" panose="020B0604020202020204" pitchFamily="34" charset="0"/>
                          <a:cs typeface="Arial" panose="020B0604020202020204" pitchFamily="34" charset="0"/>
                        </a:rPr>
                        <a:t>Dark 2 </a:t>
                      </a:r>
                    </a:p>
                    <a:p>
                      <a:pPr>
                        <a:lnSpc>
                          <a:spcPct val="130000"/>
                        </a:lnSpc>
                      </a:pPr>
                      <a:r>
                        <a:rPr lang="en-US" sz="800" noProof="0">
                          <a:solidFill>
                            <a:schemeClr val="bg1"/>
                          </a:solidFill>
                          <a:latin typeface="Arial" panose="020B0604020202020204" pitchFamily="34" charset="0"/>
                          <a:cs typeface="Arial" panose="020B0604020202020204" pitchFamily="34" charset="0"/>
                        </a:rPr>
                        <a:t>0  0  130</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82"/>
                    </a:solidFill>
                  </a:tcPr>
                </a:tc>
                <a:tc>
                  <a:txBody>
                    <a:bodyPr/>
                    <a:lstStyle/>
                    <a:p>
                      <a:pPr>
                        <a:lnSpc>
                          <a:spcPct val="130000"/>
                        </a:lnSpc>
                      </a:pPr>
                      <a:endParaRPr lang="en-US" sz="1000" noProof="0">
                        <a:latin typeface="Arial" panose="020B0604020202020204" pitchFamily="34" charset="0"/>
                        <a:cs typeface="Arial" panose="020B0604020202020204" pitchFamily="34" charset="0"/>
                      </a:endParaRPr>
                    </a:p>
                  </a:txBody>
                  <a:tcPr marL="68598" marR="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endParaRPr lang="en-US" sz="1000" noProof="0">
                        <a:latin typeface="Arial" panose="020B0604020202020204" pitchFamily="34" charset="0"/>
                        <a:cs typeface="Arial" panose="020B0604020202020204" pitchFamily="34" charset="0"/>
                      </a:endParaRPr>
                    </a:p>
                  </a:txBody>
                  <a:tcPr marL="68598"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endParaRPr lang="en-US" sz="1000" noProof="0">
                        <a:latin typeface="Arial" panose="020B0604020202020204" pitchFamily="34" charset="0"/>
                        <a:cs typeface="Arial" panose="020B0604020202020204" pitchFamily="34" charset="0"/>
                      </a:endParaRPr>
                    </a:p>
                  </a:txBody>
                  <a:tcPr marL="68598"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8347594"/>
                  </a:ext>
                </a:extLst>
              </a:tr>
              <a:tr h="491452">
                <a:tc>
                  <a:txBody>
                    <a:bodyPr/>
                    <a:lstStyle/>
                    <a:p>
                      <a:pPr>
                        <a:lnSpc>
                          <a:spcPct val="130000"/>
                        </a:lnSpc>
                      </a:pPr>
                      <a:r>
                        <a:rPr lang="en-US" sz="800" noProof="0">
                          <a:solidFill>
                            <a:schemeClr val="tx1"/>
                          </a:solidFill>
                          <a:latin typeface="Arial" panose="020B0604020202020204" pitchFamily="34" charset="0"/>
                          <a:cs typeface="Arial" panose="020B0604020202020204" pitchFamily="34" charset="0"/>
                        </a:rPr>
                        <a:t>Light 3 </a:t>
                      </a:r>
                    </a:p>
                    <a:p>
                      <a:pPr>
                        <a:lnSpc>
                          <a:spcPct val="130000"/>
                        </a:lnSpc>
                      </a:pPr>
                      <a:r>
                        <a:rPr lang="en-US" sz="800" noProof="0">
                          <a:solidFill>
                            <a:schemeClr val="tx1"/>
                          </a:solidFill>
                          <a:latin typeface="Arial" panose="020B0604020202020204" pitchFamily="34" charset="0"/>
                          <a:cs typeface="Arial" panose="020B0604020202020204" pitchFamily="34" charset="0"/>
                        </a:rPr>
                        <a:t>172  229  196</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CE5C4"/>
                    </a:solidFill>
                  </a:tcPr>
                </a:tc>
                <a:tc>
                  <a:txBody>
                    <a:bodyPr/>
                    <a:lstStyle/>
                    <a:p>
                      <a:pPr>
                        <a:lnSpc>
                          <a:spcPct val="130000"/>
                        </a:lnSpc>
                      </a:pPr>
                      <a:r>
                        <a:rPr lang="en-US" sz="800" noProof="0">
                          <a:solidFill>
                            <a:schemeClr val="tx1"/>
                          </a:solidFill>
                          <a:latin typeface="Arial" panose="020B0604020202020204" pitchFamily="34" charset="0"/>
                          <a:cs typeface="Arial" panose="020B0604020202020204" pitchFamily="34" charset="0"/>
                        </a:rPr>
                        <a:t>Light 4</a:t>
                      </a:r>
                    </a:p>
                    <a:p>
                      <a:pPr>
                        <a:lnSpc>
                          <a:spcPct val="130000"/>
                        </a:lnSpc>
                      </a:pPr>
                      <a:r>
                        <a:rPr lang="en-US" sz="800" noProof="0">
                          <a:solidFill>
                            <a:schemeClr val="tx1"/>
                          </a:solidFill>
                          <a:latin typeface="Arial" panose="020B0604020202020204" pitchFamily="34" charset="0"/>
                          <a:cs typeface="Arial" panose="020B0604020202020204" pitchFamily="34" charset="0"/>
                        </a:rPr>
                        <a:t>193  216  247</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1D8F7"/>
                    </a:solidFill>
                  </a:tcPr>
                </a:tc>
                <a:tc>
                  <a:txBody>
                    <a:bodyPr/>
                    <a:lstStyle/>
                    <a:p>
                      <a:pPr>
                        <a:lnSpc>
                          <a:spcPct val="130000"/>
                        </a:lnSpc>
                      </a:pPr>
                      <a:endParaRPr lang="en-US" sz="1000" noProof="0">
                        <a:latin typeface="Arial" panose="020B0604020202020204" pitchFamily="34" charset="0"/>
                        <a:cs typeface="Arial" panose="020B0604020202020204" pitchFamily="34" charset="0"/>
                      </a:endParaRPr>
                    </a:p>
                  </a:txBody>
                  <a:tcPr marL="68598" marR="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endParaRPr lang="en-US" sz="1000" noProof="0">
                        <a:latin typeface="Arial" panose="020B0604020202020204" pitchFamily="34" charset="0"/>
                        <a:cs typeface="Arial" panose="020B0604020202020204" pitchFamily="34" charset="0"/>
                      </a:endParaRPr>
                    </a:p>
                  </a:txBody>
                  <a:tcPr marL="68598"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endParaRPr lang="en-US" sz="1000" noProof="0">
                        <a:latin typeface="Arial" panose="020B0604020202020204" pitchFamily="34" charset="0"/>
                        <a:cs typeface="Arial" panose="020B0604020202020204" pitchFamily="34" charset="0"/>
                      </a:endParaRPr>
                    </a:p>
                  </a:txBody>
                  <a:tcPr marL="68598"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2122771"/>
                  </a:ext>
                </a:extLst>
              </a:tr>
              <a:tr h="580103">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Secondary colors – </a:t>
                      </a:r>
                      <a:br>
                        <a:rPr kumimoji="0" lang="en-US" sz="1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RGB values</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CA" sz="1000" dirty="0"/>
                    </a:p>
                  </a:txBody>
                  <a:tcPr anchor="ctr"/>
                </a:tc>
                <a:tc hMerge="1">
                  <a:txBody>
                    <a:bodyPr/>
                    <a:lstStyle/>
                    <a:p>
                      <a:endParaRPr lang="en-CA" sz="1000" dirty="0"/>
                    </a:p>
                  </a:txBody>
                  <a:tcPr anchor="ctr"/>
                </a:tc>
                <a:tc hMerge="1">
                  <a:txBody>
                    <a:bodyPr/>
                    <a:lstStyle/>
                    <a:p>
                      <a:endParaRPr lang="en-CA" sz="1000" dirty="0"/>
                    </a:p>
                  </a:txBody>
                  <a:tcPr anchor="ctr"/>
                </a:tc>
                <a:tc hMerge="1">
                  <a:txBody>
                    <a:bodyPr/>
                    <a:lstStyle/>
                    <a:p>
                      <a:endParaRPr lang="en-CA" sz="1000" dirty="0"/>
                    </a:p>
                  </a:txBody>
                  <a:tcPr anchor="ctr"/>
                </a:tc>
                <a:extLst>
                  <a:ext uri="{0D108BD9-81ED-4DB2-BD59-A6C34878D82A}">
                    <a16:rowId xmlns:a16="http://schemas.microsoft.com/office/drawing/2014/main" val="3797564763"/>
                  </a:ext>
                </a:extLst>
              </a:tr>
              <a:tr h="491452">
                <a:tc>
                  <a:txBody>
                    <a:bodyPr/>
                    <a:lstStyle/>
                    <a:p>
                      <a:pPr>
                        <a:lnSpc>
                          <a:spcPct val="130000"/>
                        </a:lnSpc>
                      </a:pPr>
                      <a:r>
                        <a:rPr lang="en-US" sz="800" b="1" noProof="0">
                          <a:solidFill>
                            <a:schemeClr val="bg1"/>
                          </a:solidFill>
                          <a:latin typeface="Arial" panose="020B0604020202020204" pitchFamily="34" charset="0"/>
                          <a:cs typeface="Arial" panose="020B0604020202020204" pitchFamily="34" charset="0"/>
                        </a:rPr>
                        <a:t>Coral</a:t>
                      </a:r>
                    </a:p>
                    <a:p>
                      <a:pPr>
                        <a:lnSpc>
                          <a:spcPct val="130000"/>
                        </a:lnSpc>
                      </a:pPr>
                      <a:r>
                        <a:rPr lang="en-US" sz="800" noProof="0">
                          <a:solidFill>
                            <a:schemeClr val="bg1"/>
                          </a:solidFill>
                          <a:latin typeface="Arial" panose="020B0604020202020204" pitchFamily="34" charset="0"/>
                          <a:cs typeface="Arial" panose="020B0604020202020204" pitchFamily="34" charset="0"/>
                        </a:rPr>
                        <a:t>255  119  105</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solidFill>
                  </a:tcPr>
                </a:tc>
                <a:tc>
                  <a:txBody>
                    <a:bodyPr/>
                    <a:lstStyle/>
                    <a:p>
                      <a:pPr>
                        <a:lnSpc>
                          <a:spcPct val="130000"/>
                        </a:lnSpc>
                      </a:pPr>
                      <a:r>
                        <a:rPr lang="en-US" sz="800" b="1" noProof="0">
                          <a:solidFill>
                            <a:schemeClr val="bg1"/>
                          </a:solidFill>
                          <a:latin typeface="Arial" panose="020B0604020202020204" pitchFamily="34" charset="0"/>
                          <a:cs typeface="Arial" panose="020B0604020202020204" pitchFamily="34" charset="0"/>
                        </a:rPr>
                        <a:t>Violet</a:t>
                      </a:r>
                    </a:p>
                    <a:p>
                      <a:pPr>
                        <a:lnSpc>
                          <a:spcPct val="130000"/>
                        </a:lnSpc>
                      </a:pPr>
                      <a:r>
                        <a:rPr lang="en-US" sz="800" noProof="0">
                          <a:solidFill>
                            <a:schemeClr val="bg1"/>
                          </a:solidFill>
                          <a:latin typeface="Arial" panose="020B0604020202020204" pitchFamily="34" charset="0"/>
                          <a:cs typeface="Arial" panose="020B0604020202020204" pitchFamily="34" charset="0"/>
                        </a:rPr>
                        <a:t>54  21  88</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solidFill>
                  </a:tcPr>
                </a:tc>
                <a:tc>
                  <a:txBody>
                    <a:bodyPr/>
                    <a:lstStyle/>
                    <a:p>
                      <a:pPr>
                        <a:lnSpc>
                          <a:spcPct val="130000"/>
                        </a:lnSpc>
                      </a:pPr>
                      <a:r>
                        <a:rPr lang="en-US" sz="800" b="1" noProof="0">
                          <a:solidFill>
                            <a:schemeClr val="bg1"/>
                          </a:solidFill>
                          <a:latin typeface="Arial" panose="020B0604020202020204" pitchFamily="34" charset="0"/>
                          <a:cs typeface="Arial" panose="020B0604020202020204" pitchFamily="34" charset="0"/>
                        </a:rPr>
                        <a:t>Gold</a:t>
                      </a:r>
                    </a:p>
                    <a:p>
                      <a:pPr>
                        <a:lnSpc>
                          <a:spcPct val="130000"/>
                        </a:lnSpc>
                      </a:pPr>
                      <a:r>
                        <a:rPr lang="en-US" sz="800" noProof="0">
                          <a:solidFill>
                            <a:schemeClr val="bg1"/>
                          </a:solidFill>
                          <a:latin typeface="Arial" panose="020B0604020202020204" pitchFamily="34" charset="0"/>
                          <a:cs typeface="Arial" panose="020B0604020202020204" pitchFamily="34" charset="0"/>
                        </a:rPr>
                        <a:t>244  150  0</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nSpc>
                          <a:spcPct val="130000"/>
                        </a:lnSpc>
                      </a:pPr>
                      <a:r>
                        <a:rPr lang="en-US" sz="800" b="1" noProof="0">
                          <a:solidFill>
                            <a:schemeClr val="bg1"/>
                          </a:solidFill>
                          <a:latin typeface="Arial" panose="020B0604020202020204" pitchFamily="34" charset="0"/>
                          <a:cs typeface="Arial" panose="020B0604020202020204" pitchFamily="34" charset="0"/>
                        </a:rPr>
                        <a:t>Turquoise</a:t>
                      </a:r>
                    </a:p>
                    <a:p>
                      <a:pPr>
                        <a:lnSpc>
                          <a:spcPct val="130000"/>
                        </a:lnSpc>
                      </a:pPr>
                      <a:r>
                        <a:rPr lang="en-US" sz="800" noProof="0">
                          <a:solidFill>
                            <a:schemeClr val="bg1"/>
                          </a:solidFill>
                          <a:latin typeface="Arial" panose="020B0604020202020204" pitchFamily="34" charset="0"/>
                          <a:cs typeface="Arial" panose="020B0604020202020204" pitchFamily="34" charset="0"/>
                        </a:rPr>
                        <a:t>6  199  186</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6C7BA"/>
                    </a:solidFill>
                  </a:tcPr>
                </a:tc>
                <a:tc>
                  <a:txBody>
                    <a:bodyPr/>
                    <a:lstStyle/>
                    <a:p>
                      <a:pPr>
                        <a:lnSpc>
                          <a:spcPct val="130000"/>
                        </a:lnSpc>
                      </a:pPr>
                      <a:r>
                        <a:rPr lang="en-US" sz="800" b="1" noProof="0">
                          <a:solidFill>
                            <a:schemeClr val="bg1"/>
                          </a:solidFill>
                          <a:latin typeface="Arial" panose="020B0604020202020204" pitchFamily="34" charset="0"/>
                          <a:cs typeface="Arial" panose="020B0604020202020204" pitchFamily="34" charset="0"/>
                        </a:rPr>
                        <a:t>Dark Navy</a:t>
                      </a:r>
                    </a:p>
                    <a:p>
                      <a:pPr>
                        <a:lnSpc>
                          <a:spcPct val="130000"/>
                        </a:lnSpc>
                      </a:pPr>
                      <a:r>
                        <a:rPr lang="en-US" sz="800" noProof="0">
                          <a:solidFill>
                            <a:schemeClr val="bg1"/>
                          </a:solidFill>
                          <a:latin typeface="Arial" panose="020B0604020202020204" pitchFamily="34" charset="0"/>
                          <a:cs typeface="Arial" panose="020B0604020202020204" pitchFamily="34" charset="0"/>
                        </a:rPr>
                        <a:t>40  43  62</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648342461"/>
                  </a:ext>
                </a:extLst>
              </a:tr>
              <a:tr h="491452">
                <a:tc>
                  <a:txBody>
                    <a:bodyPr/>
                    <a:lstStyle/>
                    <a:p>
                      <a:pPr>
                        <a:lnSpc>
                          <a:spcPct val="130000"/>
                        </a:lnSpc>
                      </a:pPr>
                      <a:r>
                        <a:rPr lang="en-US" sz="800" noProof="0">
                          <a:solidFill>
                            <a:schemeClr val="bg1"/>
                          </a:solidFill>
                          <a:latin typeface="Arial" panose="020B0604020202020204" pitchFamily="34" charset="0"/>
                          <a:cs typeface="Arial" panose="020B0604020202020204" pitchFamily="34" charset="0"/>
                        </a:rPr>
                        <a:t>Dark 3 </a:t>
                      </a:r>
                    </a:p>
                    <a:p>
                      <a:pPr>
                        <a:lnSpc>
                          <a:spcPct val="130000"/>
                        </a:lnSpc>
                      </a:pPr>
                      <a:r>
                        <a:rPr lang="en-US" sz="800" noProof="0">
                          <a:solidFill>
                            <a:schemeClr val="bg1"/>
                          </a:solidFill>
                          <a:latin typeface="Arial" panose="020B0604020202020204" pitchFamily="34" charset="0"/>
                          <a:cs typeface="Arial" panose="020B0604020202020204" pitchFamily="34" charset="0"/>
                        </a:rPr>
                        <a:t>193  74  54</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14A36"/>
                    </a:solidFill>
                  </a:tcPr>
                </a:tc>
                <a:tc>
                  <a:txBody>
                    <a:bodyPr/>
                    <a:lstStyle/>
                    <a:p>
                      <a:pPr>
                        <a:lnSpc>
                          <a:spcPct val="130000"/>
                        </a:lnSpc>
                      </a:pPr>
                      <a:r>
                        <a:rPr lang="en-US" sz="800" noProof="0">
                          <a:solidFill>
                            <a:schemeClr val="bg1"/>
                          </a:solidFill>
                          <a:latin typeface="Arial" panose="020B0604020202020204" pitchFamily="34" charset="0"/>
                          <a:cs typeface="Arial" panose="020B0604020202020204" pitchFamily="34" charset="0"/>
                        </a:rPr>
                        <a:t>Light 1</a:t>
                      </a:r>
                    </a:p>
                    <a:p>
                      <a:pPr>
                        <a:lnSpc>
                          <a:spcPct val="130000"/>
                        </a:lnSpc>
                      </a:pPr>
                      <a:r>
                        <a:rPr lang="en-US" sz="800" noProof="0">
                          <a:solidFill>
                            <a:schemeClr val="bg1"/>
                          </a:solidFill>
                          <a:latin typeface="Arial" panose="020B0604020202020204" pitchFamily="34" charset="0"/>
                          <a:cs typeface="Arial" panose="020B0604020202020204" pitchFamily="34" charset="0"/>
                        </a:rPr>
                        <a:t>83  53  115</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33573"/>
                    </a:solidFill>
                  </a:tcPr>
                </a:tc>
                <a:tc>
                  <a:txBody>
                    <a:bodyPr/>
                    <a:lstStyle/>
                    <a:p>
                      <a:pPr>
                        <a:lnSpc>
                          <a:spcPct val="130000"/>
                        </a:lnSpc>
                      </a:pPr>
                      <a:r>
                        <a:rPr lang="en-US" sz="800" noProof="0">
                          <a:solidFill>
                            <a:schemeClr val="bg1"/>
                          </a:solidFill>
                          <a:latin typeface="Arial" panose="020B0604020202020204" pitchFamily="34" charset="0"/>
                          <a:cs typeface="Arial" panose="020B0604020202020204" pitchFamily="34" charset="0"/>
                        </a:rPr>
                        <a:t>Dark 2</a:t>
                      </a:r>
                    </a:p>
                    <a:p>
                      <a:pPr>
                        <a:lnSpc>
                          <a:spcPct val="130000"/>
                        </a:lnSpc>
                      </a:pPr>
                      <a:r>
                        <a:rPr lang="en-US" sz="800" noProof="0">
                          <a:solidFill>
                            <a:schemeClr val="bg1"/>
                          </a:solidFill>
                          <a:latin typeface="Arial" panose="020B0604020202020204" pitchFamily="34" charset="0"/>
                          <a:cs typeface="Arial" panose="020B0604020202020204" pitchFamily="34" charset="0"/>
                        </a:rPr>
                        <a:t>206  118  18</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7612"/>
                    </a:solidFill>
                  </a:tcPr>
                </a:tc>
                <a:tc>
                  <a:txBody>
                    <a:bodyPr/>
                    <a:lstStyle/>
                    <a:p>
                      <a:pPr>
                        <a:lnSpc>
                          <a:spcPct val="130000"/>
                        </a:lnSpc>
                      </a:pPr>
                      <a:r>
                        <a:rPr lang="en-US" sz="800" noProof="0">
                          <a:solidFill>
                            <a:schemeClr val="bg1"/>
                          </a:solidFill>
                          <a:latin typeface="Arial" panose="020B0604020202020204" pitchFamily="34" charset="0"/>
                          <a:cs typeface="Arial" panose="020B0604020202020204" pitchFamily="34" charset="0"/>
                        </a:rPr>
                        <a:t>Dark 1</a:t>
                      </a:r>
                    </a:p>
                    <a:p>
                      <a:pPr>
                        <a:lnSpc>
                          <a:spcPct val="130000"/>
                        </a:lnSpc>
                      </a:pPr>
                      <a:r>
                        <a:rPr lang="en-US" sz="800" noProof="0">
                          <a:solidFill>
                            <a:schemeClr val="bg1"/>
                          </a:solidFill>
                          <a:latin typeface="Arial" panose="020B0604020202020204" pitchFamily="34" charset="0"/>
                          <a:cs typeface="Arial" panose="020B0604020202020204" pitchFamily="34" charset="0"/>
                        </a:rPr>
                        <a:t>5  178  167</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nSpc>
                          <a:spcPct val="130000"/>
                        </a:lnSpc>
                      </a:pPr>
                      <a:r>
                        <a:rPr lang="en-US" sz="800" noProof="0">
                          <a:solidFill>
                            <a:schemeClr val="bg1"/>
                          </a:solidFill>
                          <a:latin typeface="Arial" panose="020B0604020202020204" pitchFamily="34" charset="0"/>
                          <a:cs typeface="Arial" panose="020B0604020202020204" pitchFamily="34" charset="0"/>
                        </a:rPr>
                        <a:t>Light 4</a:t>
                      </a:r>
                    </a:p>
                    <a:p>
                      <a:pPr>
                        <a:lnSpc>
                          <a:spcPct val="130000"/>
                        </a:lnSpc>
                      </a:pPr>
                      <a:r>
                        <a:rPr lang="en-US" sz="800" noProof="0">
                          <a:solidFill>
                            <a:schemeClr val="bg1"/>
                          </a:solidFill>
                          <a:latin typeface="Arial" panose="020B0604020202020204" pitchFamily="34" charset="0"/>
                          <a:cs typeface="Arial" panose="020B0604020202020204" pitchFamily="34" charset="0"/>
                        </a:rPr>
                        <a:t>142  144  162</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E90A2"/>
                    </a:solidFill>
                  </a:tcPr>
                </a:tc>
                <a:extLst>
                  <a:ext uri="{0D108BD9-81ED-4DB2-BD59-A6C34878D82A}">
                    <a16:rowId xmlns:a16="http://schemas.microsoft.com/office/drawing/2014/main" val="3301112420"/>
                  </a:ext>
                </a:extLst>
              </a:tr>
              <a:tr h="491452">
                <a:tc>
                  <a:txBody>
                    <a:bodyPr/>
                    <a:lstStyle/>
                    <a:p>
                      <a:pPr>
                        <a:lnSpc>
                          <a:spcPct val="130000"/>
                        </a:lnSpc>
                      </a:pPr>
                      <a:r>
                        <a:rPr lang="en-US" sz="800" noProof="0">
                          <a:solidFill>
                            <a:schemeClr val="tx1"/>
                          </a:solidFill>
                          <a:latin typeface="Arial" panose="020B0604020202020204" pitchFamily="34" charset="0"/>
                          <a:cs typeface="Arial" panose="020B0604020202020204" pitchFamily="34" charset="0"/>
                        </a:rPr>
                        <a:t>Light 3</a:t>
                      </a:r>
                    </a:p>
                    <a:p>
                      <a:pPr>
                        <a:lnSpc>
                          <a:spcPct val="130000"/>
                        </a:lnSpc>
                      </a:pPr>
                      <a:r>
                        <a:rPr lang="en-US" sz="800" noProof="0">
                          <a:solidFill>
                            <a:schemeClr val="tx1"/>
                          </a:solidFill>
                          <a:latin typeface="Arial" panose="020B0604020202020204" pitchFamily="34" charset="0"/>
                          <a:cs typeface="Arial" panose="020B0604020202020204" pitchFamily="34" charset="0"/>
                        </a:rPr>
                        <a:t>246  204  199</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CCC7"/>
                    </a:solidFill>
                  </a:tcPr>
                </a:tc>
                <a:tc>
                  <a:txBody>
                    <a:bodyPr/>
                    <a:lstStyle/>
                    <a:p>
                      <a:pPr>
                        <a:lnSpc>
                          <a:spcPct val="130000"/>
                        </a:lnSpc>
                      </a:pPr>
                      <a:r>
                        <a:rPr lang="en-US" sz="800" noProof="0">
                          <a:solidFill>
                            <a:schemeClr val="tx1"/>
                          </a:solidFill>
                          <a:latin typeface="Arial" panose="020B0604020202020204" pitchFamily="34" charset="0"/>
                          <a:cs typeface="Arial" panose="020B0604020202020204" pitchFamily="34" charset="0"/>
                        </a:rPr>
                        <a:t>Light 3</a:t>
                      </a:r>
                    </a:p>
                    <a:p>
                      <a:pPr>
                        <a:lnSpc>
                          <a:spcPct val="130000"/>
                        </a:lnSpc>
                      </a:pPr>
                      <a:r>
                        <a:rPr lang="en-US" sz="800" noProof="0">
                          <a:solidFill>
                            <a:schemeClr val="tx1"/>
                          </a:solidFill>
                          <a:latin typeface="Arial" panose="020B0604020202020204" pitchFamily="34" charset="0"/>
                          <a:cs typeface="Arial" panose="020B0604020202020204" pitchFamily="34" charset="0"/>
                        </a:rPr>
                        <a:t>190  180  211</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4D3"/>
                    </a:solidFill>
                  </a:tcPr>
                </a:tc>
                <a:tc>
                  <a:txBody>
                    <a:bodyPr/>
                    <a:lstStyle/>
                    <a:p>
                      <a:pPr>
                        <a:lnSpc>
                          <a:spcPct val="130000"/>
                        </a:lnSpc>
                      </a:pPr>
                      <a:r>
                        <a:rPr lang="en-US" sz="800" noProof="0">
                          <a:solidFill>
                            <a:sysClr val="windowText" lastClr="000000"/>
                          </a:solidFill>
                          <a:latin typeface="Arial" panose="020B0604020202020204" pitchFamily="34" charset="0"/>
                          <a:cs typeface="Arial" panose="020B0604020202020204" pitchFamily="34" charset="0"/>
                        </a:rPr>
                        <a:t>Light 3</a:t>
                      </a:r>
                    </a:p>
                    <a:p>
                      <a:pPr>
                        <a:lnSpc>
                          <a:spcPct val="130000"/>
                        </a:lnSpc>
                      </a:pPr>
                      <a:r>
                        <a:rPr lang="en-US" sz="800" noProof="0">
                          <a:solidFill>
                            <a:sysClr val="windowText" lastClr="000000"/>
                          </a:solidFill>
                          <a:latin typeface="Arial" panose="020B0604020202020204" pitchFamily="34" charset="0"/>
                          <a:cs typeface="Arial" panose="020B0604020202020204" pitchFamily="34" charset="0"/>
                        </a:rPr>
                        <a:t>248  211  138</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D38A"/>
                    </a:solidFill>
                  </a:tcPr>
                </a:tc>
                <a:tc>
                  <a:txBody>
                    <a:bodyPr/>
                    <a:lstStyle/>
                    <a:p>
                      <a:pPr>
                        <a:lnSpc>
                          <a:spcPct val="130000"/>
                        </a:lnSpc>
                      </a:pPr>
                      <a:r>
                        <a:rPr lang="en-US" sz="800" noProof="0">
                          <a:solidFill>
                            <a:schemeClr val="tx1"/>
                          </a:solidFill>
                          <a:latin typeface="Arial" panose="020B0604020202020204" pitchFamily="34" charset="0"/>
                          <a:cs typeface="Arial" panose="020B0604020202020204" pitchFamily="34" charset="0"/>
                        </a:rPr>
                        <a:t>Light 3</a:t>
                      </a:r>
                    </a:p>
                    <a:p>
                      <a:pPr>
                        <a:lnSpc>
                          <a:spcPct val="130000"/>
                        </a:lnSpc>
                      </a:pPr>
                      <a:r>
                        <a:rPr lang="en-US" sz="800" noProof="0">
                          <a:solidFill>
                            <a:schemeClr val="tx1"/>
                          </a:solidFill>
                          <a:latin typeface="Arial" panose="020B0604020202020204" pitchFamily="34" charset="0"/>
                          <a:cs typeface="Arial" panose="020B0604020202020204" pitchFamily="34" charset="0"/>
                        </a:rPr>
                        <a:t>157  243  237</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DF3ED"/>
                    </a:solidFill>
                  </a:tcPr>
                </a:tc>
                <a:tc>
                  <a:txBody>
                    <a:bodyPr/>
                    <a:lstStyle/>
                    <a:p>
                      <a:pPr>
                        <a:lnSpc>
                          <a:spcPct val="130000"/>
                        </a:lnSpc>
                      </a:pPr>
                      <a:r>
                        <a:rPr lang="en-US" sz="800" noProof="0" dirty="0">
                          <a:solidFill>
                            <a:sysClr val="windowText" lastClr="000000"/>
                          </a:solidFill>
                          <a:latin typeface="Arial" panose="020B0604020202020204" pitchFamily="34" charset="0"/>
                          <a:cs typeface="Arial" panose="020B0604020202020204" pitchFamily="34" charset="0"/>
                        </a:rPr>
                        <a:t>Light Grey</a:t>
                      </a:r>
                    </a:p>
                    <a:p>
                      <a:pPr>
                        <a:lnSpc>
                          <a:spcPct val="130000"/>
                        </a:lnSpc>
                      </a:pPr>
                      <a:r>
                        <a:rPr lang="en-US" sz="800" noProof="0" dirty="0">
                          <a:solidFill>
                            <a:sysClr val="windowText" lastClr="000000"/>
                          </a:solidFill>
                          <a:latin typeface="Arial" panose="020B0604020202020204" pitchFamily="34" charset="0"/>
                          <a:cs typeface="Arial" panose="020B0604020202020204" pitchFamily="34" charset="0"/>
                        </a:rPr>
                        <a:t>237  237  237</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EDED"/>
                    </a:solidFill>
                  </a:tcPr>
                </a:tc>
                <a:extLst>
                  <a:ext uri="{0D108BD9-81ED-4DB2-BD59-A6C34878D82A}">
                    <a16:rowId xmlns:a16="http://schemas.microsoft.com/office/drawing/2014/main" val="3739986321"/>
                  </a:ext>
                </a:extLst>
              </a:tr>
            </a:tbl>
          </a:graphicData>
        </a:graphic>
      </p:graphicFrame>
      <p:sp>
        <p:nvSpPr>
          <p:cNvPr id="26" name="Content Placeholder 3">
            <a:extLst>
              <a:ext uri="{FF2B5EF4-FFF2-40B4-BE49-F238E27FC236}">
                <a16:creationId xmlns:a16="http://schemas.microsoft.com/office/drawing/2014/main" id="{C414DEA0-13FF-4DE4-9D76-9E6417F4FE5D}"/>
              </a:ext>
            </a:extLst>
          </p:cNvPr>
          <p:cNvSpPr txBox="1">
            <a:spLocks/>
          </p:cNvSpPr>
          <p:nvPr userDrawn="1"/>
        </p:nvSpPr>
        <p:spPr>
          <a:xfrm>
            <a:off x="2156892" y="1634939"/>
            <a:ext cx="2139415" cy="2175701"/>
          </a:xfrm>
          <a:prstGeom prst="rect">
            <a:avLst/>
          </a:prstGeom>
        </p:spPr>
        <p:txBody>
          <a:bodyPr vert="horz" lIns="0" tIns="0" rIns="0" bIns="0" rtlCol="0">
            <a:noAutofit/>
          </a:bodyPr>
          <a:lstStyle>
            <a:lvl1pPr marL="227013" indent="-227013" algn="l" defTabSz="914400" rtl="0" eaLnBrk="1" latinLnBrk="0" hangingPunct="1">
              <a:lnSpc>
                <a:spcPct val="100000"/>
              </a:lnSpc>
              <a:spcBef>
                <a:spcPts val="2400"/>
              </a:spcBef>
              <a:buClr>
                <a:schemeClr val="tx1"/>
              </a:buClr>
              <a:buSzPct val="130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5pPr>
            <a:lvl6pPr marL="1965960"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6pPr>
            <a:lvl7pPr marL="2322576"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7pPr>
            <a:lvl8pPr marL="2679192"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8pPr>
            <a:lvl9pPr marL="3035808"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9pPr>
          </a:lstStyle>
          <a:p>
            <a:pPr>
              <a:lnSpc>
                <a:spcPct val="95000"/>
              </a:lnSpc>
              <a:spcBef>
                <a:spcPts val="1200"/>
              </a:spcBef>
              <a:buSzPct val="115000"/>
            </a:pPr>
            <a:r>
              <a:rPr lang="en-US" sz="1200" noProof="0"/>
              <a:t>Primary colors Green </a:t>
            </a:r>
            <a:br>
              <a:rPr lang="en-US" sz="1200" noProof="0"/>
            </a:br>
            <a:r>
              <a:rPr lang="en-US" sz="1200" noProof="0"/>
              <a:t>and Blue may be used interchangeably across </a:t>
            </a:r>
            <a:br>
              <a:rPr lang="en-US" sz="1200" noProof="0"/>
            </a:br>
            <a:r>
              <a:rPr lang="en-US" sz="1200" noProof="0"/>
              <a:t>the organization.</a:t>
            </a:r>
          </a:p>
          <a:p>
            <a:pPr>
              <a:lnSpc>
                <a:spcPct val="95000"/>
              </a:lnSpc>
              <a:spcBef>
                <a:spcPts val="1200"/>
              </a:spcBef>
              <a:buSzPct val="115000"/>
            </a:pPr>
            <a:r>
              <a:rPr lang="en-US" sz="1200" noProof="0"/>
              <a:t>Text color: use black </a:t>
            </a:r>
            <a:br>
              <a:rPr lang="en-US" sz="1200" noProof="0"/>
            </a:br>
            <a:r>
              <a:rPr lang="en-US" sz="1200" noProof="0"/>
              <a:t>or white reverse text.</a:t>
            </a:r>
          </a:p>
          <a:p>
            <a:pPr>
              <a:lnSpc>
                <a:spcPct val="95000"/>
              </a:lnSpc>
              <a:spcBef>
                <a:spcPts val="1200"/>
              </a:spcBef>
              <a:buSzPct val="115000"/>
            </a:pPr>
            <a:r>
              <a:rPr lang="en-US" sz="1200" noProof="0"/>
              <a:t>Charts and graphics only: use any of the primary or secondary colors provided.</a:t>
            </a:r>
          </a:p>
        </p:txBody>
      </p:sp>
      <p:cxnSp>
        <p:nvCxnSpPr>
          <p:cNvPr id="25" name="Straight Connector 24">
            <a:extLst>
              <a:ext uri="{FF2B5EF4-FFF2-40B4-BE49-F238E27FC236}">
                <a16:creationId xmlns:a16="http://schemas.microsoft.com/office/drawing/2014/main" id="{0EE1E742-A967-4A3E-9F77-DA40A8E46B45}"/>
              </a:ext>
            </a:extLst>
          </p:cNvPr>
          <p:cNvCxnSpPr>
            <a:cxnSpLocks/>
          </p:cNvCxnSpPr>
          <p:nvPr userDrawn="1"/>
        </p:nvCxnSpPr>
        <p:spPr>
          <a:xfrm>
            <a:off x="4572000" y="1655840"/>
            <a:ext cx="0" cy="3892832"/>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2" name="Date Placeholder 1"/>
          <p:cNvSpPr>
            <a:spLocks noGrp="1"/>
          </p:cNvSpPr>
          <p:nvPr>
            <p:ph type="dt" sz="half" idx="10"/>
          </p:nvPr>
        </p:nvSpPr>
        <p:spPr/>
        <p:txBody>
          <a:bodyPr/>
          <a:lstStyle/>
          <a:p>
            <a:fld id="{CF2A9D3C-3137-4F15-BA72-B988755605E7}" type="datetime4">
              <a:rPr lang="en-CA" smtClean="0"/>
              <a:t>April 16, 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B333B34-C87C-402E-ABB0-13B7C9DEBBC4}" type="slidenum">
              <a:rPr/>
              <a:t>‹#›</a:t>
            </a:fld>
            <a:endParaRPr/>
          </a:p>
        </p:txBody>
      </p:sp>
      <p:sp>
        <p:nvSpPr>
          <p:cNvPr id="27" name="Title 5">
            <a:extLst>
              <a:ext uri="{FF2B5EF4-FFF2-40B4-BE49-F238E27FC236}">
                <a16:creationId xmlns:a16="http://schemas.microsoft.com/office/drawing/2014/main" id="{AEA8B13C-3D00-4B76-989C-A1F6F0840923}"/>
              </a:ext>
            </a:extLst>
          </p:cNvPr>
          <p:cNvSpPr txBox="1">
            <a:spLocks/>
          </p:cNvSpPr>
          <p:nvPr userDrawn="1"/>
        </p:nvSpPr>
        <p:spPr>
          <a:xfrm>
            <a:off x="397380" y="1032065"/>
            <a:ext cx="3891038" cy="49314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0" kern="1200" baseline="0">
                <a:solidFill>
                  <a:schemeClr val="tx1"/>
                </a:solidFill>
                <a:latin typeface="+mj-lt"/>
                <a:ea typeface="+mj-ea"/>
                <a:cs typeface="+mj-cs"/>
              </a:defRPr>
            </a:lvl1pPr>
          </a:lstStyle>
          <a:p>
            <a:r>
              <a:rPr lang="en-US" sz="2000" b="1" noProof="0"/>
              <a:t>Colors &amp; Images</a:t>
            </a:r>
          </a:p>
        </p:txBody>
      </p:sp>
      <p:sp>
        <p:nvSpPr>
          <p:cNvPr id="20" name="Content Placeholder 3">
            <a:extLst>
              <a:ext uri="{FF2B5EF4-FFF2-40B4-BE49-F238E27FC236}">
                <a16:creationId xmlns:a16="http://schemas.microsoft.com/office/drawing/2014/main" id="{3F1EF2E9-1005-4071-B482-10D7F95E3EF3}"/>
              </a:ext>
            </a:extLst>
          </p:cNvPr>
          <p:cNvSpPr txBox="1">
            <a:spLocks/>
          </p:cNvSpPr>
          <p:nvPr userDrawn="1"/>
        </p:nvSpPr>
        <p:spPr>
          <a:xfrm>
            <a:off x="4796419" y="1622706"/>
            <a:ext cx="3890382" cy="1935914"/>
          </a:xfrm>
          <a:prstGeom prst="rect">
            <a:avLst/>
          </a:prstGeom>
        </p:spPr>
        <p:txBody>
          <a:bodyPr vert="horz" lIns="0" tIns="0" rIns="0" bIns="0" rtlCol="0">
            <a:noAutofit/>
          </a:bodyPr>
          <a:lstStyle>
            <a:lvl1pPr marL="227013" indent="-227013" algn="l" defTabSz="914400" rtl="0" eaLnBrk="1" latinLnBrk="0" hangingPunct="1">
              <a:lnSpc>
                <a:spcPct val="100000"/>
              </a:lnSpc>
              <a:spcBef>
                <a:spcPts val="2400"/>
              </a:spcBef>
              <a:buClr>
                <a:schemeClr val="tx1"/>
              </a:buClr>
              <a:buSzPct val="130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5pPr>
            <a:lvl6pPr marL="1965960"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6pPr>
            <a:lvl7pPr marL="2322576"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7pPr>
            <a:lvl8pPr marL="2679192"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8pPr>
            <a:lvl9pPr marL="3035808"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200"/>
              </a:spcBef>
              <a:spcAft>
                <a:spcPts val="0"/>
              </a:spcAft>
              <a:buClrTx/>
              <a:buSzPct val="100000"/>
              <a:buFont typeface="Arial" panose="020B0604020202020204" pitchFamily="34" charset="0"/>
              <a:buNone/>
              <a:tabLst/>
              <a:defRPr/>
            </a:pPr>
            <a:r>
              <a:rPr lang="en-US" sz="1400" b="1" noProof="0"/>
              <a:t>Embedded Color Palette</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Branded colors are embedded in the </a:t>
            </a:r>
            <a:br>
              <a:rPr kumimoji="0" lang="en-US" sz="1400" b="0" i="0" u="none" strike="noStrike" kern="1200" cap="none" spc="0" normalizeH="0" baseline="0" noProof="0">
                <a:ln>
                  <a:noFill/>
                </a:ln>
                <a:solidFill>
                  <a:prstClr val="black"/>
                </a:solidFill>
                <a:effectLst/>
                <a:uLnTx/>
                <a:uFillTx/>
                <a:latin typeface="+mn-lt"/>
                <a:ea typeface="+mn-ea"/>
                <a:cs typeface="+mn-cs"/>
              </a:rPr>
            </a:br>
            <a:r>
              <a:rPr kumimoji="0" lang="en-US" sz="1400" b="0" i="0" u="none" strike="noStrike" kern="1200" cap="none" spc="0" normalizeH="0" baseline="0" noProof="0">
                <a:ln>
                  <a:noFill/>
                </a:ln>
                <a:solidFill>
                  <a:prstClr val="black"/>
                </a:solidFill>
                <a:effectLst/>
                <a:uLnTx/>
                <a:uFillTx/>
                <a:latin typeface="+mn-lt"/>
                <a:ea typeface="+mn-ea"/>
                <a:cs typeface="+mn-cs"/>
              </a:rPr>
              <a:t>template for your immediate use.</a:t>
            </a: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800" b="0" i="0" u="none" strike="noStrike" kern="1200" cap="none" spc="0" normalizeH="0" baseline="0" noProof="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00" b="0" i="0" u="none" strike="noStrike" kern="1200" cap="none" spc="0" normalizeH="0" baseline="0" noProof="0">
              <a:ln>
                <a:noFill/>
              </a:ln>
              <a:solidFill>
                <a:prstClr val="black"/>
              </a:solidFill>
              <a:effectLst/>
              <a:uLnTx/>
              <a:uFillTx/>
              <a:latin typeface="+mn-lt"/>
              <a:ea typeface="+mn-ea"/>
              <a:cs typeface="+mn-cs"/>
            </a:endParaRPr>
          </a:p>
          <a:p>
            <a:pPr marL="0" indent="0">
              <a:lnSpc>
                <a:spcPct val="95000"/>
              </a:lnSpc>
              <a:spcBef>
                <a:spcPts val="1200"/>
              </a:spcBef>
              <a:buNone/>
            </a:pPr>
            <a:endParaRPr lang="en-US" sz="100" b="1" noProof="0"/>
          </a:p>
          <a:p>
            <a:pPr marL="0" indent="0">
              <a:lnSpc>
                <a:spcPct val="95000"/>
              </a:lnSpc>
              <a:spcBef>
                <a:spcPts val="1200"/>
              </a:spcBef>
              <a:buNone/>
            </a:pPr>
            <a:r>
              <a:rPr lang="en-US" sz="1400" b="1" noProof="0"/>
              <a:t>Images</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You can add your own copyright free photos</a:t>
            </a:r>
            <a:br>
              <a:rPr kumimoji="0" lang="en-US" sz="1400" b="0" i="0" u="none" strike="noStrike" kern="1200" cap="none" spc="0" normalizeH="0" baseline="0" noProof="0">
                <a:ln>
                  <a:noFill/>
                </a:ln>
                <a:solidFill>
                  <a:prstClr val="black"/>
                </a:solidFill>
                <a:effectLst/>
                <a:uLnTx/>
                <a:uFillTx/>
                <a:latin typeface="+mn-lt"/>
                <a:ea typeface="+mn-ea"/>
                <a:cs typeface="+mn-cs"/>
              </a:rPr>
            </a:br>
            <a:r>
              <a:rPr kumimoji="0" lang="en-US" sz="1400" b="0" i="0" u="none" strike="noStrike" kern="1200" cap="none" spc="0" normalizeH="0" baseline="0" noProof="0">
                <a:ln>
                  <a:noFill/>
                </a:ln>
                <a:solidFill>
                  <a:prstClr val="black"/>
                </a:solidFill>
                <a:effectLst/>
                <a:uLnTx/>
                <a:uFillTx/>
                <a:latin typeface="+mn-lt"/>
                <a:ea typeface="+mn-ea"/>
                <a:cs typeface="+mn-cs"/>
              </a:rPr>
              <a:t>to customize your content slides.</a:t>
            </a:r>
          </a:p>
        </p:txBody>
      </p:sp>
      <p:sp>
        <p:nvSpPr>
          <p:cNvPr id="14" name="Rectangle 13">
            <a:extLst>
              <a:ext uri="{FF2B5EF4-FFF2-40B4-BE49-F238E27FC236}">
                <a16:creationId xmlns:a16="http://schemas.microsoft.com/office/drawing/2014/main" id="{A38F2055-4983-4560-A35F-C2AD8B91C608}"/>
              </a:ext>
            </a:extLst>
          </p:cNvPr>
          <p:cNvSpPr/>
          <p:nvPr userDrawn="1"/>
        </p:nvSpPr>
        <p:spPr>
          <a:xfrm>
            <a:off x="397379" y="359681"/>
            <a:ext cx="2630528" cy="246221"/>
          </a:xfrm>
          <a:prstGeom prst="rect">
            <a:avLst/>
          </a:prstGeom>
        </p:spPr>
        <p:txBody>
          <a:bodyPr wrap="none" lIns="0" rIns="0">
            <a:spAutoFit/>
          </a:bodyPr>
          <a:lstStyle/>
          <a:p>
            <a:r>
              <a:rPr lang="en-US" sz="1000" noProof="0">
                <a:latin typeface="+mn-lt"/>
              </a:rPr>
              <a:t>For use with Microsoft Office PowerPoint 365</a:t>
            </a:r>
            <a:endParaRPr lang="en-US" sz="1000" noProof="0">
              <a:solidFill>
                <a:schemeClr val="bg1"/>
              </a:solidFill>
              <a:latin typeface="+mn-lt"/>
            </a:endParaRPr>
          </a:p>
        </p:txBody>
      </p:sp>
      <p:grpSp>
        <p:nvGrpSpPr>
          <p:cNvPr id="18" name="Group 17">
            <a:extLst>
              <a:ext uri="{FF2B5EF4-FFF2-40B4-BE49-F238E27FC236}">
                <a16:creationId xmlns:a16="http://schemas.microsoft.com/office/drawing/2014/main" id="{10A5EA6A-5CC2-4014-B857-5851599C6A3A}"/>
              </a:ext>
            </a:extLst>
          </p:cNvPr>
          <p:cNvGrpSpPr/>
          <p:nvPr userDrawn="1"/>
        </p:nvGrpSpPr>
        <p:grpSpPr>
          <a:xfrm>
            <a:off x="5036048" y="2520055"/>
            <a:ext cx="1626433" cy="1817208"/>
            <a:chOff x="6808033" y="2485869"/>
            <a:chExt cx="1626433" cy="1817208"/>
          </a:xfrm>
        </p:grpSpPr>
        <p:pic>
          <p:nvPicPr>
            <p:cNvPr id="19" name="Picture 18">
              <a:extLst>
                <a:ext uri="{FF2B5EF4-FFF2-40B4-BE49-F238E27FC236}">
                  <a16:creationId xmlns:a16="http://schemas.microsoft.com/office/drawing/2014/main" id="{7A8B07CF-694E-4DE7-BFB8-2BE0B43DA1DA}"/>
                </a:ext>
              </a:extLst>
            </p:cNvPr>
            <p:cNvPicPr>
              <a:picLocks noChangeAspect="1"/>
            </p:cNvPicPr>
            <p:nvPr userDrawn="1"/>
          </p:nvPicPr>
          <p:blipFill rotWithShape="1">
            <a:blip r:embed="rId2"/>
            <a:srcRect l="796" t="1136" r="1057"/>
            <a:stretch/>
          </p:blipFill>
          <p:spPr>
            <a:xfrm>
              <a:off x="6808033" y="2485869"/>
              <a:ext cx="1626433" cy="1817208"/>
            </a:xfrm>
            <a:prstGeom prst="rect">
              <a:avLst/>
            </a:prstGeom>
            <a:ln w="3175">
              <a:solidFill>
                <a:schemeClr val="bg2">
                  <a:lumMod val="60000"/>
                  <a:lumOff val="40000"/>
                </a:schemeClr>
              </a:solidFill>
            </a:ln>
          </p:spPr>
        </p:pic>
        <p:sp>
          <p:nvSpPr>
            <p:cNvPr id="21" name="Rectangle 20">
              <a:extLst>
                <a:ext uri="{FF2B5EF4-FFF2-40B4-BE49-F238E27FC236}">
                  <a16:creationId xmlns:a16="http://schemas.microsoft.com/office/drawing/2014/main" id="{7B9DCF80-5759-4134-AFB0-6E099B6BC2C4}"/>
                </a:ext>
              </a:extLst>
            </p:cNvPr>
            <p:cNvSpPr/>
            <p:nvPr userDrawn="1"/>
          </p:nvSpPr>
          <p:spPr>
            <a:xfrm>
              <a:off x="6808033" y="2485869"/>
              <a:ext cx="1626433" cy="394064"/>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l"/>
              <a:endParaRPr lang="en-CA" dirty="0" err="1"/>
            </a:p>
          </p:txBody>
        </p:sp>
      </p:grpSp>
    </p:spTree>
    <p:extLst>
      <p:ext uri="{BB962C8B-B14F-4D97-AF65-F5344CB8AC3E}">
        <p14:creationId xmlns:p14="http://schemas.microsoft.com/office/powerpoint/2010/main" val="233011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05B9365-D846-4E2A-8103-10734CAB520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5581" r="11840"/>
          <a:stretch/>
        </p:blipFill>
        <p:spPr>
          <a:xfrm rot="10800000">
            <a:off x="6039003" y="-7"/>
            <a:ext cx="3104997" cy="6858003"/>
          </a:xfrm>
          <a:prstGeom prst="rect">
            <a:avLst/>
          </a:prstGeom>
        </p:spPr>
      </p:pic>
      <p:sp>
        <p:nvSpPr>
          <p:cNvPr id="2" name="Title 1"/>
          <p:cNvSpPr>
            <a:spLocks noGrp="1"/>
          </p:cNvSpPr>
          <p:nvPr>
            <p:ph type="ctrTitle" hasCustomPrompt="1"/>
          </p:nvPr>
        </p:nvSpPr>
        <p:spPr>
          <a:xfrm>
            <a:off x="398463" y="554780"/>
            <a:ext cx="6053611" cy="3036178"/>
          </a:xfrm>
        </p:spPr>
        <p:txBody>
          <a:bodyPr anchor="b">
            <a:normAutofit/>
          </a:bodyPr>
          <a:lstStyle>
            <a:lvl1pPr>
              <a:lnSpc>
                <a:spcPct val="95000"/>
              </a:lnSpc>
              <a:defRPr sz="7200" b="1" baseline="0">
                <a:solidFill>
                  <a:schemeClr val="tx1"/>
                </a:solidFill>
              </a:defRPr>
            </a:lvl1pPr>
          </a:lstStyle>
          <a:p>
            <a:r>
              <a:rPr lang="en-US" noProof="0"/>
              <a:t>Title of </a:t>
            </a:r>
            <a:br>
              <a:rPr lang="en-US" noProof="0"/>
            </a:br>
            <a:r>
              <a:rPr lang="en-US" noProof="0"/>
              <a:t>presentation</a:t>
            </a:r>
          </a:p>
        </p:txBody>
      </p:sp>
      <p:sp>
        <p:nvSpPr>
          <p:cNvPr id="3" name="Subtitle 2"/>
          <p:cNvSpPr>
            <a:spLocks noGrp="1"/>
          </p:cNvSpPr>
          <p:nvPr>
            <p:ph type="subTitle" idx="1" hasCustomPrompt="1"/>
          </p:nvPr>
        </p:nvSpPr>
        <p:spPr>
          <a:xfrm>
            <a:off x="398463" y="4789255"/>
            <a:ext cx="6053612" cy="407584"/>
          </a:xfrm>
        </p:spPr>
        <p:txBody>
          <a:bodyPr anchor="b">
            <a:noAutofit/>
          </a:bodyPr>
          <a:lstStyle>
            <a:lvl1pPr marL="0" indent="0" algn="l">
              <a:lnSpc>
                <a:spcPct val="95000"/>
              </a:lnSpc>
              <a:spcBef>
                <a:spcPts val="0"/>
              </a:spcBef>
              <a:buNone/>
              <a:defRPr sz="1400" b="0" baseline="0">
                <a:solidFill>
                  <a:schemeClr val="tx1"/>
                </a:solidFill>
              </a:defRPr>
            </a:lvl1pPr>
            <a:lvl2pPr marL="0" indent="0" algn="r">
              <a:spcBef>
                <a:spcPts val="300"/>
              </a:spcBef>
              <a:buNone/>
              <a:defRPr sz="1200">
                <a:solidFill>
                  <a:schemeClr val="tx1"/>
                </a:solidFill>
              </a:defRPr>
            </a:lvl2pPr>
            <a:lvl3pPr marL="914400" indent="0" algn="r">
              <a:buNone/>
              <a:defRPr sz="1200">
                <a:solidFill>
                  <a:schemeClr val="tx1"/>
                </a:solidFill>
              </a:defRPr>
            </a:lvl3pPr>
            <a:lvl4pPr marL="1371600" indent="0" algn="r">
              <a:buNone/>
              <a:defRPr sz="1200">
                <a:solidFill>
                  <a:schemeClr val="tx1"/>
                </a:solidFill>
              </a:defRPr>
            </a:lvl4pPr>
            <a:lvl5pPr marL="1828800" indent="0" algn="r">
              <a:buNone/>
              <a:defRPr sz="1200">
                <a:solidFill>
                  <a:schemeClr val="tx1"/>
                </a:solidFill>
              </a:defRPr>
            </a:lvl5pPr>
            <a:lvl6pPr marL="2286000" indent="0" algn="r">
              <a:buNone/>
              <a:defRPr sz="1200">
                <a:solidFill>
                  <a:schemeClr val="tx1"/>
                </a:solidFill>
              </a:defRPr>
            </a:lvl6pPr>
            <a:lvl7pPr marL="2743200" indent="0" algn="r">
              <a:buNone/>
              <a:defRPr sz="1200">
                <a:solidFill>
                  <a:schemeClr val="tx1"/>
                </a:solidFill>
              </a:defRPr>
            </a:lvl7pPr>
            <a:lvl8pPr marL="3200400" indent="0" algn="r">
              <a:buNone/>
              <a:defRPr sz="1200">
                <a:solidFill>
                  <a:schemeClr val="tx1"/>
                </a:solidFill>
              </a:defRPr>
            </a:lvl8pPr>
            <a:lvl9pPr marL="3657600" indent="0" algn="r">
              <a:buNone/>
              <a:defRPr sz="1200">
                <a:solidFill>
                  <a:schemeClr val="tx1"/>
                </a:solidFill>
              </a:defRPr>
            </a:lvl9pPr>
          </a:lstStyle>
          <a:p>
            <a:r>
              <a:rPr lang="en-US" noProof="0"/>
              <a:t>Presenter Full Name</a:t>
            </a:r>
          </a:p>
        </p:txBody>
      </p:sp>
      <p:sp>
        <p:nvSpPr>
          <p:cNvPr id="13" name="Date Placeholder 12"/>
          <p:cNvSpPr>
            <a:spLocks noGrp="1"/>
          </p:cNvSpPr>
          <p:nvPr>
            <p:ph type="dt" sz="half" idx="10"/>
          </p:nvPr>
        </p:nvSpPr>
        <p:spPr bwMode="black">
          <a:xfrm>
            <a:off x="398463" y="5459994"/>
            <a:ext cx="6053611" cy="267194"/>
          </a:xfrm>
        </p:spPr>
        <p:txBody>
          <a:bodyPr anchor="t"/>
          <a:lstStyle>
            <a:lvl1pPr algn="l">
              <a:defRPr sz="1400">
                <a:solidFill>
                  <a:schemeClr val="tx1"/>
                </a:solidFill>
              </a:defRPr>
            </a:lvl1pPr>
          </a:lstStyle>
          <a:p>
            <a:fld id="{EE08E108-527B-4B52-98A7-35210C16A695}" type="datetime4">
              <a:rPr lang="en-US" noProof="0" smtClean="0"/>
              <a:t>April 16, 2024</a:t>
            </a:fld>
            <a:endParaRPr lang="en-US" noProof="0"/>
          </a:p>
        </p:txBody>
      </p:sp>
      <p:sp>
        <p:nvSpPr>
          <p:cNvPr id="14" name="Footer Placeholder 13"/>
          <p:cNvSpPr>
            <a:spLocks noGrp="1"/>
          </p:cNvSpPr>
          <p:nvPr>
            <p:ph type="ftr" sz="quarter" idx="11"/>
          </p:nvPr>
        </p:nvSpPr>
        <p:spPr>
          <a:xfrm>
            <a:off x="341799" y="7010401"/>
            <a:ext cx="8462696" cy="45719"/>
          </a:xfrm>
        </p:spPr>
        <p:txBody>
          <a:bodyPr/>
          <a:lstStyle/>
          <a:p>
            <a:endParaRPr dirty="0"/>
          </a:p>
        </p:txBody>
      </p:sp>
      <p:sp>
        <p:nvSpPr>
          <p:cNvPr id="15" name="Slide Number Placeholder 14"/>
          <p:cNvSpPr>
            <a:spLocks noGrp="1"/>
          </p:cNvSpPr>
          <p:nvPr>
            <p:ph type="sldNum" sz="quarter" idx="12"/>
          </p:nvPr>
        </p:nvSpPr>
        <p:spPr bwMode="white">
          <a:xfrm>
            <a:off x="8807965" y="7010398"/>
            <a:ext cx="336035" cy="45720"/>
          </a:xfrm>
        </p:spPr>
        <p:txBody>
          <a:bodyPr/>
          <a:lstStyle>
            <a:lvl1pPr>
              <a:defRPr sz="100">
                <a:solidFill>
                  <a:srgbClr val="E6E6E6"/>
                </a:solidFill>
              </a:defRPr>
            </a:lvl1pPr>
          </a:lstStyle>
          <a:p>
            <a:fld id="{BB333B34-C87C-402E-ABB0-13B7C9DEBBC4}" type="slidenum">
              <a:rPr lang="en-CA" smtClean="0"/>
              <a:pPr/>
              <a:t>‹#›</a:t>
            </a:fld>
            <a:endParaRPr lang="en-CA" dirty="0"/>
          </a:p>
        </p:txBody>
      </p:sp>
      <p:sp>
        <p:nvSpPr>
          <p:cNvPr id="7" name="Text Placeholder 6">
            <a:extLst>
              <a:ext uri="{FF2B5EF4-FFF2-40B4-BE49-F238E27FC236}">
                <a16:creationId xmlns:a16="http://schemas.microsoft.com/office/drawing/2014/main" id="{B23051F6-97A8-498B-82C1-AD3B80219492}"/>
              </a:ext>
            </a:extLst>
          </p:cNvPr>
          <p:cNvSpPr>
            <a:spLocks noGrp="1"/>
          </p:cNvSpPr>
          <p:nvPr>
            <p:ph type="body" sz="quarter" idx="13" hasCustomPrompt="1"/>
          </p:nvPr>
        </p:nvSpPr>
        <p:spPr>
          <a:xfrm>
            <a:off x="398463" y="3773691"/>
            <a:ext cx="6053612" cy="749823"/>
          </a:xfrm>
        </p:spPr>
        <p:txBody>
          <a:bodyPr/>
          <a:lstStyle>
            <a:lvl1pPr marL="0" indent="0">
              <a:lnSpc>
                <a:spcPct val="95000"/>
              </a:lnSpc>
              <a:buNone/>
              <a:defRPr sz="1800">
                <a:solidFill>
                  <a:schemeClr val="tx1"/>
                </a:solidFill>
                <a:latin typeface="+mj-lt"/>
              </a:defRPr>
            </a:lvl1pPr>
            <a:lvl2pPr marL="338328" indent="0">
              <a:buNone/>
              <a:defRPr>
                <a:solidFill>
                  <a:schemeClr val="bg1"/>
                </a:solidFill>
              </a:defRPr>
            </a:lvl2pPr>
            <a:lvl3pPr marL="685800" indent="0">
              <a:buNone/>
              <a:defRPr>
                <a:solidFill>
                  <a:schemeClr val="bg1"/>
                </a:solidFill>
              </a:defRPr>
            </a:lvl3pPr>
            <a:lvl4pPr marL="1014984" indent="0">
              <a:buNone/>
              <a:defRPr>
                <a:solidFill>
                  <a:schemeClr val="bg1"/>
                </a:solidFill>
              </a:defRPr>
            </a:lvl4pPr>
            <a:lvl5pPr marL="1380744" indent="0">
              <a:buNone/>
              <a:defRPr>
                <a:solidFill>
                  <a:schemeClr val="bg1"/>
                </a:solidFill>
              </a:defRPr>
            </a:lvl5pPr>
          </a:lstStyle>
          <a:p>
            <a:pPr lvl="0"/>
            <a:r>
              <a:rPr lang="en-US" noProof="0"/>
              <a:t>Subtitle of presentation goes here</a:t>
            </a:r>
          </a:p>
        </p:txBody>
      </p:sp>
    </p:spTree>
    <p:extLst>
      <p:ext uri="{BB962C8B-B14F-4D97-AF65-F5344CB8AC3E}">
        <p14:creationId xmlns:p14="http://schemas.microsoft.com/office/powerpoint/2010/main" val="2267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lvl1pPr>
              <a:defRPr baseline="0"/>
            </a:lvl1pPr>
          </a:lstStyle>
          <a:p>
            <a:r>
              <a:rPr lang="en-US" noProof="0"/>
              <a:t>Slide title</a:t>
            </a:r>
          </a:p>
        </p:txBody>
      </p:sp>
      <p:sp>
        <p:nvSpPr>
          <p:cNvPr id="3" name="Content Placeholder 2"/>
          <p:cNvSpPr>
            <a:spLocks noGrp="1"/>
          </p:cNvSpPr>
          <p:nvPr>
            <p:ph idx="1" hasCustomPrompt="1"/>
          </p:nvPr>
        </p:nvSpPr>
        <p:spPr>
          <a:xfrm>
            <a:off x="398463" y="1434190"/>
            <a:ext cx="8347076" cy="4584842"/>
          </a:xfrm>
        </p:spPr>
        <p:txBody>
          <a:bodyPr/>
          <a:lstStyle>
            <a:lvl1pPr>
              <a:defRPr/>
            </a:lvl1pPr>
            <a:lvl5pPr>
              <a:defRPr/>
            </a:lvl5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a:xfrm>
            <a:off x="8807965" y="7010398"/>
            <a:ext cx="336035" cy="45720"/>
          </a:xfrm>
        </p:spPr>
        <p:txBody>
          <a:bodyPr/>
          <a:lstStyle/>
          <a:p>
            <a:fld id="{A2E7EEF7-2239-440B-8A6E-F3B93774E491}" type="datetime4">
              <a:rPr lang="en-CA" smtClean="0"/>
              <a:t>April 16, 2024</a:t>
            </a:fld>
            <a:endParaRPr/>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a:p>
        </p:txBody>
      </p:sp>
      <p:sp>
        <p:nvSpPr>
          <p:cNvPr id="9" name="Text Placeholder 8">
            <a:extLst>
              <a:ext uri="{FF2B5EF4-FFF2-40B4-BE49-F238E27FC236}">
                <a16:creationId xmlns:a16="http://schemas.microsoft.com/office/drawing/2014/main" id="{9DE9F8E0-BCC7-4049-9B66-CBD41765F7B5}"/>
              </a:ext>
            </a:extLst>
          </p:cNvPr>
          <p:cNvSpPr>
            <a:spLocks noGrp="1"/>
          </p:cNvSpPr>
          <p:nvPr>
            <p:ph type="body" sz="quarter" idx="13" hasCustomPrompt="1"/>
          </p:nvPr>
        </p:nvSpPr>
        <p:spPr>
          <a:xfrm>
            <a:off x="1876885" y="6168124"/>
            <a:ext cx="6476093"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US" sz="800" noProof="0">
                <a:latin typeface="Arial" panose="020B0303040401060103" pitchFamily="34" charset="0"/>
                <a:cs typeface="Arial" panose="020B0604020202020204" pitchFamily="34" charset="0"/>
              </a:rPr>
              <a:t>Source text should be Arial, size 8. </a:t>
            </a:r>
            <a:endParaRPr lang="en-US" noProof="0"/>
          </a:p>
        </p:txBody>
      </p:sp>
    </p:spTree>
    <p:extLst>
      <p:ext uri="{BB962C8B-B14F-4D97-AF65-F5344CB8AC3E}">
        <p14:creationId xmlns:p14="http://schemas.microsoft.com/office/powerpoint/2010/main" val="63238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374D89-5166-4AF5-8567-B47BB135CC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7116227" y="0"/>
            <a:ext cx="2027772" cy="6858000"/>
          </a:xfrm>
          <a:prstGeom prst="rect">
            <a:avLst/>
          </a:prstGeom>
        </p:spPr>
      </p:pic>
      <p:sp>
        <p:nvSpPr>
          <p:cNvPr id="2" name="Title 1">
            <a:extLst>
              <a:ext uri="{FF2B5EF4-FFF2-40B4-BE49-F238E27FC236}">
                <a16:creationId xmlns:a16="http://schemas.microsoft.com/office/drawing/2014/main" id="{404932F7-6B32-4C34-AD3E-BF597CA11209}"/>
              </a:ext>
            </a:extLst>
          </p:cNvPr>
          <p:cNvSpPr>
            <a:spLocks noGrp="1"/>
          </p:cNvSpPr>
          <p:nvPr>
            <p:ph type="title" hasCustomPrompt="1"/>
          </p:nvPr>
        </p:nvSpPr>
        <p:spPr>
          <a:xfrm>
            <a:off x="398463" y="472438"/>
            <a:ext cx="6762156" cy="792167"/>
          </a:xfrm>
        </p:spPr>
        <p:txBody>
          <a:bodyPr/>
          <a:lstStyle>
            <a:lvl1pPr>
              <a:defRPr/>
            </a:lvl1pPr>
          </a:lstStyle>
          <a:p>
            <a:r>
              <a:rPr lang="en-US" noProof="0"/>
              <a:t>Agenda slide title</a:t>
            </a:r>
          </a:p>
        </p:txBody>
      </p:sp>
      <p:sp>
        <p:nvSpPr>
          <p:cNvPr id="3" name="Date Placeholder 2">
            <a:extLst>
              <a:ext uri="{FF2B5EF4-FFF2-40B4-BE49-F238E27FC236}">
                <a16:creationId xmlns:a16="http://schemas.microsoft.com/office/drawing/2014/main" id="{5194783F-45F3-432B-A08E-B5187165F08F}"/>
              </a:ext>
            </a:extLst>
          </p:cNvPr>
          <p:cNvSpPr>
            <a:spLocks noGrp="1"/>
          </p:cNvSpPr>
          <p:nvPr>
            <p:ph type="dt" sz="half" idx="10"/>
          </p:nvPr>
        </p:nvSpPr>
        <p:spPr/>
        <p:txBody>
          <a:bodyPr/>
          <a:lstStyle/>
          <a:p>
            <a:fld id="{B2679580-1DE4-4AED-B4F0-F01E2D77314B}" type="datetime4">
              <a:rPr lang="en-CA" smtClean="0"/>
              <a:t>April 16, 2024</a:t>
            </a:fld>
            <a:endParaRPr lang="en-US" dirty="0"/>
          </a:p>
        </p:txBody>
      </p:sp>
      <p:sp>
        <p:nvSpPr>
          <p:cNvPr id="4" name="Footer Placeholder 3">
            <a:extLst>
              <a:ext uri="{FF2B5EF4-FFF2-40B4-BE49-F238E27FC236}">
                <a16:creationId xmlns:a16="http://schemas.microsoft.com/office/drawing/2014/main" id="{5484AD97-4B30-4713-8D26-04AAD8A60468}"/>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4151261F-A43F-4893-A9BE-991C000EBEE7}"/>
              </a:ext>
            </a:extLst>
          </p:cNvPr>
          <p:cNvSpPr>
            <a:spLocks noGrp="1"/>
          </p:cNvSpPr>
          <p:nvPr>
            <p:ph type="sldNum" sz="quarter" idx="12"/>
          </p:nvPr>
        </p:nvSpPr>
        <p:spPr>
          <a:xfrm>
            <a:off x="8333977" y="6399283"/>
            <a:ext cx="212470" cy="175694"/>
          </a:xfrm>
        </p:spPr>
        <p:txBody>
          <a:bodyPr/>
          <a:lstStyle/>
          <a:p>
            <a:fld id="{BB333B34-C87C-402E-ABB0-13B7C9DEBBC4}" type="slidenum">
              <a:rPr lang="en-CA" smtClean="0"/>
              <a:pPr/>
              <a:t>‹#›</a:t>
            </a:fld>
            <a:endParaRPr lang="en-CA" dirty="0"/>
          </a:p>
        </p:txBody>
      </p:sp>
      <p:sp>
        <p:nvSpPr>
          <p:cNvPr id="9" name="Text Placeholder 8">
            <a:extLst>
              <a:ext uri="{FF2B5EF4-FFF2-40B4-BE49-F238E27FC236}">
                <a16:creationId xmlns:a16="http://schemas.microsoft.com/office/drawing/2014/main" id="{695B93E3-EEA6-456D-B67D-D16BEF52559A}"/>
              </a:ext>
            </a:extLst>
          </p:cNvPr>
          <p:cNvSpPr>
            <a:spLocks noGrp="1"/>
          </p:cNvSpPr>
          <p:nvPr>
            <p:ph type="body" sz="quarter" idx="13" hasCustomPrompt="1"/>
          </p:nvPr>
        </p:nvSpPr>
        <p:spPr>
          <a:xfrm>
            <a:off x="398463" y="1434190"/>
            <a:ext cx="3178345" cy="4575436"/>
          </a:xfrm>
        </p:spPr>
        <p:txBody>
          <a:bodyPr/>
          <a:lstStyle>
            <a:lvl1pPr>
              <a:buSzPct val="115000"/>
              <a:defRPr/>
            </a:lvl1pPr>
            <a:lvl2pPr>
              <a:buSzPct val="115000"/>
              <a:defRPr/>
            </a:lvl2pPr>
            <a:lvl3pPr>
              <a:buSzPct val="115000"/>
              <a:defRPr/>
            </a:lvl3pPr>
            <a:lvl4pPr>
              <a:buSzPct val="115000"/>
              <a:defRPr/>
            </a:lvl4pPr>
            <a:lvl5pPr marL="1609344" indent="-228600">
              <a:buSzPct val="1150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buSzPct val="115000"/>
              <a:defRPr lang="en-US" sz="1400" kern="1200" dirty="0">
                <a:solidFill>
                  <a:schemeClr val="tx1"/>
                </a:solidFill>
                <a:latin typeface="+mn-lt"/>
                <a:ea typeface="+mn-ea"/>
                <a:cs typeface="+mn-cs"/>
              </a:defRPr>
            </a:lvl7pPr>
            <a:lvl8pPr>
              <a:buSzPct val="115000"/>
              <a:defRPr/>
            </a:lvl8pPr>
            <a:lvl9pPr>
              <a:buSzPct val="115000"/>
              <a:defRPr/>
            </a:lvl9pPr>
          </a:lstStyle>
          <a:p>
            <a:pPr lvl="0"/>
            <a:r>
              <a:rPr lang="en-US" noProof="0"/>
              <a:t>Section headline or item 1</a:t>
            </a:r>
          </a:p>
          <a:p>
            <a:pPr lvl="1"/>
            <a:r>
              <a:rPr lang="en-US" noProof="0"/>
              <a:t>Item 2</a:t>
            </a:r>
          </a:p>
          <a:p>
            <a:pPr lvl="2"/>
            <a:r>
              <a:rPr lang="en-US" noProof="0"/>
              <a:t>Item 3</a:t>
            </a:r>
          </a:p>
          <a:p>
            <a:pPr lvl="3"/>
            <a:r>
              <a:rPr lang="en-US" noProof="0"/>
              <a:t>Item 4</a:t>
            </a:r>
          </a:p>
          <a:p>
            <a:pPr lvl="4"/>
            <a:r>
              <a:rPr lang="en-US" noProof="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US" noProof="0"/>
              <a:t>Item 6</a:t>
            </a:r>
          </a:p>
          <a:p>
            <a:pPr lvl="6"/>
            <a:r>
              <a:rPr lang="en-US" noProof="0"/>
              <a:t>Item 7</a:t>
            </a:r>
          </a:p>
          <a:p>
            <a:pPr lvl="7"/>
            <a:r>
              <a:rPr lang="en-US" noProof="0"/>
              <a:t>Item 8</a:t>
            </a:r>
          </a:p>
          <a:p>
            <a:pPr lvl="8"/>
            <a:r>
              <a:rPr lang="en-US" noProof="0"/>
              <a:t>Item 9</a:t>
            </a:r>
          </a:p>
        </p:txBody>
      </p:sp>
      <p:sp>
        <p:nvSpPr>
          <p:cNvPr id="12" name="Text Placeholder 8">
            <a:extLst>
              <a:ext uri="{FF2B5EF4-FFF2-40B4-BE49-F238E27FC236}">
                <a16:creationId xmlns:a16="http://schemas.microsoft.com/office/drawing/2014/main" id="{2507130D-B493-4337-BB0F-5DB874909A70}"/>
              </a:ext>
            </a:extLst>
          </p:cNvPr>
          <p:cNvSpPr>
            <a:spLocks noGrp="1"/>
          </p:cNvSpPr>
          <p:nvPr>
            <p:ph type="body" sz="quarter" idx="14" hasCustomPrompt="1"/>
          </p:nvPr>
        </p:nvSpPr>
        <p:spPr>
          <a:xfrm>
            <a:off x="3982276" y="1434189"/>
            <a:ext cx="3178344" cy="4584843"/>
          </a:xfrm>
        </p:spPr>
        <p:txBody>
          <a:bodyPr/>
          <a:lstStyle>
            <a:lvl1pPr>
              <a:defRPr/>
            </a:lvl1pPr>
            <a:lvl2pPr>
              <a:defRPr/>
            </a:lvl2pPr>
            <a:lvl3pPr>
              <a:defRPr/>
            </a:lvl3pPr>
            <a:lvl4pPr>
              <a:defRPr/>
            </a:lvl4pPr>
            <a:lvl5pPr marL="1609344" indent="-2286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defRPr lang="en-US" sz="1400" kern="1200" dirty="0">
                <a:solidFill>
                  <a:schemeClr val="tx1"/>
                </a:solidFill>
                <a:latin typeface="+mn-lt"/>
                <a:ea typeface="+mn-ea"/>
                <a:cs typeface="+mn-cs"/>
              </a:defRPr>
            </a:lvl7pPr>
          </a:lstStyle>
          <a:p>
            <a:pPr lvl="0"/>
            <a:r>
              <a:rPr lang="en-US" noProof="0"/>
              <a:t>Section headline or item 1</a:t>
            </a:r>
          </a:p>
          <a:p>
            <a:pPr lvl="1"/>
            <a:r>
              <a:rPr lang="en-US" noProof="0"/>
              <a:t>Item 2</a:t>
            </a:r>
          </a:p>
          <a:p>
            <a:pPr lvl="2"/>
            <a:r>
              <a:rPr lang="en-US" noProof="0"/>
              <a:t>Item 3</a:t>
            </a:r>
          </a:p>
          <a:p>
            <a:pPr lvl="3"/>
            <a:r>
              <a:rPr lang="en-US" noProof="0"/>
              <a:t>Item 4</a:t>
            </a:r>
          </a:p>
          <a:p>
            <a:pPr lvl="4"/>
            <a:r>
              <a:rPr lang="en-US" noProof="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US" noProof="0"/>
              <a:t>Item 6</a:t>
            </a:r>
          </a:p>
          <a:p>
            <a:pPr lvl="6"/>
            <a:r>
              <a:rPr lang="en-US" noProof="0"/>
              <a:t>Item 7</a:t>
            </a:r>
          </a:p>
          <a:p>
            <a:pPr lvl="7"/>
            <a:r>
              <a:rPr lang="en-US" noProof="0"/>
              <a:t>Item 8</a:t>
            </a:r>
          </a:p>
          <a:p>
            <a:pPr lvl="8"/>
            <a:r>
              <a:rPr lang="en-US" noProof="0"/>
              <a:t>Item 9</a:t>
            </a:r>
          </a:p>
        </p:txBody>
      </p:sp>
    </p:spTree>
    <p:extLst>
      <p:ext uri="{BB962C8B-B14F-4D97-AF65-F5344CB8AC3E}">
        <p14:creationId xmlns:p14="http://schemas.microsoft.com/office/powerpoint/2010/main" val="319069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4" y="472438"/>
            <a:ext cx="8356240" cy="792167"/>
          </a:xfrm>
        </p:spPr>
        <p:txBody>
          <a:bodyPr/>
          <a:lstStyle>
            <a:lvl1pPr>
              <a:defRPr baseline="0"/>
            </a:lvl1pPr>
          </a:lstStyle>
          <a:p>
            <a:r>
              <a:rPr lang="en-US" noProof="0"/>
              <a:t>Slide title</a:t>
            </a:r>
          </a:p>
        </p:txBody>
      </p:sp>
      <p:sp>
        <p:nvSpPr>
          <p:cNvPr id="3" name="Content Placeholder 2"/>
          <p:cNvSpPr>
            <a:spLocks noGrp="1"/>
          </p:cNvSpPr>
          <p:nvPr>
            <p:ph idx="1" hasCustomPrompt="1"/>
          </p:nvPr>
        </p:nvSpPr>
        <p:spPr>
          <a:xfrm>
            <a:off x="398464" y="1454966"/>
            <a:ext cx="8356240" cy="4564066"/>
          </a:xfrm>
        </p:spPr>
        <p:txBody>
          <a:bodyPr/>
          <a:lstStyle>
            <a:lvl1pPr>
              <a:defRPr sz="1400"/>
            </a:lvl1pPr>
          </a:lstStyle>
          <a:p>
            <a:pPr lvl="0"/>
            <a:r>
              <a:rPr lang="en-US" noProof="0"/>
              <a:t>Click icon to add table or chart</a:t>
            </a:r>
          </a:p>
        </p:txBody>
      </p:sp>
      <p:sp>
        <p:nvSpPr>
          <p:cNvPr id="4" name="Date Placeholder 3"/>
          <p:cNvSpPr>
            <a:spLocks noGrp="1"/>
          </p:cNvSpPr>
          <p:nvPr>
            <p:ph type="dt" sz="half" idx="10"/>
          </p:nvPr>
        </p:nvSpPr>
        <p:spPr>
          <a:xfrm>
            <a:off x="8807965" y="7010398"/>
            <a:ext cx="336035" cy="45720"/>
          </a:xfrm>
        </p:spPr>
        <p:txBody>
          <a:bodyPr/>
          <a:lstStyle/>
          <a:p>
            <a:fld id="{516914B5-AEA6-47C1-80F7-C7FD18A22EA2}" type="datetime4">
              <a:rPr lang="en-CA" smtClean="0"/>
              <a:t>April 16, 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7" name="Text Placeholder 8">
            <a:extLst>
              <a:ext uri="{FF2B5EF4-FFF2-40B4-BE49-F238E27FC236}">
                <a16:creationId xmlns:a16="http://schemas.microsoft.com/office/drawing/2014/main" id="{09DA36B3-22EA-47CB-9DCD-C1A0BC2D239E}"/>
              </a:ext>
            </a:extLst>
          </p:cNvPr>
          <p:cNvSpPr>
            <a:spLocks noGrp="1"/>
          </p:cNvSpPr>
          <p:nvPr>
            <p:ph type="body" sz="quarter" idx="13" hasCustomPrompt="1"/>
          </p:nvPr>
        </p:nvSpPr>
        <p:spPr>
          <a:xfrm>
            <a:off x="1876885" y="6168123"/>
            <a:ext cx="6476093"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US" sz="800" noProof="0">
                <a:latin typeface="Arial" panose="020B0303040401060103" pitchFamily="34" charset="0"/>
                <a:cs typeface="Arial" panose="020B0604020202020204" pitchFamily="34" charset="0"/>
              </a:rPr>
              <a:t>Source text should be Arial, size 8. </a:t>
            </a:r>
          </a:p>
        </p:txBody>
      </p:sp>
    </p:spTree>
    <p:extLst>
      <p:ext uri="{BB962C8B-B14F-4D97-AF65-F5344CB8AC3E}">
        <p14:creationId xmlns:p14="http://schemas.microsoft.com/office/powerpoint/2010/main" val="288177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Char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lvl1pPr>
              <a:defRPr baseline="0"/>
            </a:lvl1pPr>
          </a:lstStyle>
          <a:p>
            <a:r>
              <a:rPr lang="en-US" noProof="0"/>
              <a:t>Slide title</a:t>
            </a:r>
          </a:p>
        </p:txBody>
      </p:sp>
      <p:sp>
        <p:nvSpPr>
          <p:cNvPr id="3" name="Content Placeholder 2"/>
          <p:cNvSpPr>
            <a:spLocks noGrp="1"/>
          </p:cNvSpPr>
          <p:nvPr>
            <p:ph idx="1" hasCustomPrompt="1"/>
          </p:nvPr>
        </p:nvSpPr>
        <p:spPr>
          <a:xfrm>
            <a:off x="398463" y="1829560"/>
            <a:ext cx="8347076" cy="4184896"/>
          </a:xfrm>
        </p:spPr>
        <p:txBody>
          <a:bodyPr/>
          <a:lstStyle>
            <a:lvl1pPr>
              <a:defRPr sz="1400"/>
            </a:lvl1pPr>
          </a:lstStyle>
          <a:p>
            <a:pPr lvl="0"/>
            <a:r>
              <a:rPr lang="en-US" noProof="0"/>
              <a:t>Click icon to add table or chart</a:t>
            </a:r>
          </a:p>
        </p:txBody>
      </p:sp>
      <p:sp>
        <p:nvSpPr>
          <p:cNvPr id="4" name="Date Placeholder 3"/>
          <p:cNvSpPr>
            <a:spLocks noGrp="1"/>
          </p:cNvSpPr>
          <p:nvPr>
            <p:ph type="dt" sz="half" idx="10"/>
          </p:nvPr>
        </p:nvSpPr>
        <p:spPr>
          <a:xfrm>
            <a:off x="8807965" y="7010398"/>
            <a:ext cx="336035" cy="45720"/>
          </a:xfrm>
        </p:spPr>
        <p:txBody>
          <a:bodyPr/>
          <a:lstStyle/>
          <a:p>
            <a:fld id="{977C927B-EA5B-4D38-B63B-A75272FB7D5F}" type="datetime4">
              <a:rPr lang="en-CA" smtClean="0"/>
              <a:t>April 16, 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7" name="Text Placeholder 8">
            <a:extLst>
              <a:ext uri="{FF2B5EF4-FFF2-40B4-BE49-F238E27FC236}">
                <a16:creationId xmlns:a16="http://schemas.microsoft.com/office/drawing/2014/main" id="{09DA36B3-22EA-47CB-9DCD-C1A0BC2D239E}"/>
              </a:ext>
            </a:extLst>
          </p:cNvPr>
          <p:cNvSpPr>
            <a:spLocks noGrp="1"/>
          </p:cNvSpPr>
          <p:nvPr>
            <p:ph type="body" sz="quarter" idx="13" hasCustomPrompt="1"/>
          </p:nvPr>
        </p:nvSpPr>
        <p:spPr>
          <a:xfrm>
            <a:off x="1876885" y="6168123"/>
            <a:ext cx="6476093"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US" sz="800" noProof="0">
                <a:latin typeface="Arial" panose="020B0303040401060103" pitchFamily="34" charset="0"/>
                <a:cs typeface="Arial" panose="020B0604020202020204" pitchFamily="34" charset="0"/>
              </a:rPr>
              <a:t>Source text should be Arial, size 8. </a:t>
            </a:r>
          </a:p>
        </p:txBody>
      </p:sp>
      <p:sp>
        <p:nvSpPr>
          <p:cNvPr id="8" name="Text Placeholder 7">
            <a:extLst>
              <a:ext uri="{FF2B5EF4-FFF2-40B4-BE49-F238E27FC236}">
                <a16:creationId xmlns:a16="http://schemas.microsoft.com/office/drawing/2014/main" id="{830F0699-528E-4D23-AAD0-9014222C8ABE}"/>
              </a:ext>
            </a:extLst>
          </p:cNvPr>
          <p:cNvSpPr>
            <a:spLocks noGrp="1"/>
          </p:cNvSpPr>
          <p:nvPr>
            <p:ph type="body" sz="quarter" idx="14" hasCustomPrompt="1"/>
          </p:nvPr>
        </p:nvSpPr>
        <p:spPr>
          <a:xfrm>
            <a:off x="398462" y="1418190"/>
            <a:ext cx="8347076" cy="231242"/>
          </a:xfrm>
        </p:spPr>
        <p:txBody>
          <a:bodyPr anchor="b">
            <a:noAutofit/>
          </a:bodyPr>
          <a:lstStyle>
            <a:lvl1pPr marL="0" indent="0">
              <a:spcBef>
                <a:spcPts val="0"/>
              </a:spcBef>
              <a:buNone/>
              <a:defRPr sz="1400" b="0" baseline="0">
                <a:latin typeface="+mj-lt"/>
              </a:defRPr>
            </a:lvl1pPr>
            <a:lvl2pPr marL="0" indent="0">
              <a:spcBef>
                <a:spcPts val="0"/>
              </a:spcBef>
              <a:buNone/>
              <a:defRPr sz="1600" b="1"/>
            </a:lvl2pPr>
            <a:lvl3pPr marL="0" indent="0">
              <a:spcBef>
                <a:spcPts val="0"/>
              </a:spcBef>
              <a:buNone/>
              <a:defRPr sz="1600" b="1"/>
            </a:lvl3pPr>
            <a:lvl4pPr marL="0" indent="0">
              <a:spcBef>
                <a:spcPts val="0"/>
              </a:spcBef>
              <a:buNone/>
              <a:defRPr sz="1600" b="1"/>
            </a:lvl4pPr>
            <a:lvl5pPr marL="0" indent="0">
              <a:spcBef>
                <a:spcPts val="0"/>
              </a:spcBef>
              <a:buNone/>
              <a:defRPr sz="1600" b="1"/>
            </a:lvl5pPr>
            <a:lvl6pPr marL="0" indent="0">
              <a:spcBef>
                <a:spcPts val="0"/>
              </a:spcBef>
              <a:buNone/>
              <a:defRPr sz="1600" b="1"/>
            </a:lvl6pPr>
            <a:lvl7pPr marL="0" indent="0">
              <a:spcBef>
                <a:spcPts val="0"/>
              </a:spcBef>
              <a:buNone/>
              <a:defRPr sz="1600" b="1"/>
            </a:lvl7pPr>
            <a:lvl8pPr marL="0" indent="0">
              <a:spcBef>
                <a:spcPts val="0"/>
              </a:spcBef>
              <a:buNone/>
              <a:defRPr sz="1600" b="1"/>
            </a:lvl8pPr>
            <a:lvl9pPr marL="0" indent="0">
              <a:spcBef>
                <a:spcPts val="0"/>
              </a:spcBef>
              <a:buNone/>
              <a:defRPr sz="1600" b="1"/>
            </a:lvl9pPr>
          </a:lstStyle>
          <a:p>
            <a:pPr lvl="0"/>
            <a:r>
              <a:rPr lang="en-US" noProof="0"/>
              <a:t>Subtitle</a:t>
            </a:r>
          </a:p>
        </p:txBody>
      </p:sp>
    </p:spTree>
    <p:extLst>
      <p:ext uri="{BB962C8B-B14F-4D97-AF65-F5344CB8AC3E}">
        <p14:creationId xmlns:p14="http://schemas.microsoft.com/office/powerpoint/2010/main" val="270274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hapter">
    <p:bg>
      <p:bgPr>
        <a:solidFill>
          <a:schemeClr val="accent1"/>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00571" y="780239"/>
            <a:ext cx="8356356" cy="4771958"/>
          </a:xfrm>
        </p:spPr>
        <p:txBody>
          <a:bodyPr anchor="ctr">
            <a:normAutofit/>
          </a:bodyPr>
          <a:lstStyle>
            <a:lvl1pPr>
              <a:defRPr sz="7200">
                <a:solidFill>
                  <a:schemeClr val="bg1"/>
                </a:solidFill>
              </a:defRPr>
            </a:lvl1pPr>
          </a:lstStyle>
          <a:p>
            <a:r>
              <a:rPr lang="en-US" noProof="0"/>
              <a:t>Chapter slide</a:t>
            </a:r>
          </a:p>
        </p:txBody>
      </p:sp>
      <p:sp>
        <p:nvSpPr>
          <p:cNvPr id="2" name="Date Placeholder 1"/>
          <p:cNvSpPr>
            <a:spLocks noGrp="1"/>
          </p:cNvSpPr>
          <p:nvPr>
            <p:ph type="dt" sz="half" idx="10"/>
          </p:nvPr>
        </p:nvSpPr>
        <p:spPr/>
        <p:txBody>
          <a:bodyPr/>
          <a:lstStyle>
            <a:lvl1pPr>
              <a:defRPr>
                <a:solidFill>
                  <a:schemeClr val="bg1"/>
                </a:solidFill>
              </a:defRPr>
            </a:lvl1pPr>
          </a:lstStyle>
          <a:p>
            <a:fld id="{664D86A9-B95A-42FA-8B03-2725FDB90EC5}" type="datetime4">
              <a:rPr lang="en-CA" smtClean="0"/>
              <a:t>April 16, 2024</a:t>
            </a:fld>
            <a:endParaRPr lang="en-US"/>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a:xfrm>
            <a:off x="8533067" y="6399283"/>
            <a:ext cx="212470" cy="175694"/>
          </a:xfrm>
        </p:spPr>
        <p:txBody>
          <a:bodyPr/>
          <a:lstStyle>
            <a:lvl1pPr>
              <a:defRPr>
                <a:solidFill>
                  <a:schemeClr val="bg1"/>
                </a:solidFill>
              </a:defRPr>
            </a:lvl1pPr>
          </a:lstStyle>
          <a:p>
            <a:fld id="{BB333B34-C87C-402E-ABB0-13B7C9DEBBC4}" type="slidenum">
              <a:rPr lang="en-CA" smtClean="0"/>
              <a:pPr/>
              <a:t>‹#›</a:t>
            </a:fld>
            <a:endParaRPr lang="en-CA"/>
          </a:p>
        </p:txBody>
      </p:sp>
      <p:pic>
        <p:nvPicPr>
          <p:cNvPr id="7" name="Graphic 6">
            <a:extLst>
              <a:ext uri="{FF2B5EF4-FFF2-40B4-BE49-F238E27FC236}">
                <a16:creationId xmlns:a16="http://schemas.microsoft.com/office/drawing/2014/main" id="{97CA49EC-DA79-4BD7-9D3A-55AD94BAD71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3304867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hapter 2">
    <p:bg>
      <p:bgPr>
        <a:solidFill>
          <a:schemeClr val="accent2"/>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00571" y="780239"/>
            <a:ext cx="8356356" cy="4771958"/>
          </a:xfrm>
        </p:spPr>
        <p:txBody>
          <a:bodyPr anchor="ctr">
            <a:normAutofit/>
          </a:bodyPr>
          <a:lstStyle>
            <a:lvl1pPr>
              <a:defRPr sz="7200">
                <a:solidFill>
                  <a:schemeClr val="bg1"/>
                </a:solidFill>
              </a:defRPr>
            </a:lvl1pPr>
          </a:lstStyle>
          <a:p>
            <a:r>
              <a:rPr lang="en-US" noProof="0"/>
              <a:t>Chapter slide</a:t>
            </a:r>
          </a:p>
        </p:txBody>
      </p:sp>
      <p:sp>
        <p:nvSpPr>
          <p:cNvPr id="2" name="Date Placeholder 1"/>
          <p:cNvSpPr>
            <a:spLocks noGrp="1"/>
          </p:cNvSpPr>
          <p:nvPr>
            <p:ph type="dt" sz="half" idx="10"/>
          </p:nvPr>
        </p:nvSpPr>
        <p:spPr/>
        <p:txBody>
          <a:bodyPr/>
          <a:lstStyle>
            <a:lvl1pPr>
              <a:defRPr>
                <a:solidFill>
                  <a:schemeClr val="bg1"/>
                </a:solidFill>
              </a:defRPr>
            </a:lvl1pPr>
          </a:lstStyle>
          <a:p>
            <a:fld id="{51C1510D-34D1-4B3A-9459-3FC94A26D1AA}" type="datetime4">
              <a:rPr lang="en-CA" smtClean="0"/>
              <a:t>April 16, 2024</a:t>
            </a:fld>
            <a:endParaRPr lang="en-US"/>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BB333B34-C87C-402E-ABB0-13B7C9DEBBC4}" type="slidenum">
              <a:rPr lang="en-CA" smtClean="0"/>
              <a:pPr/>
              <a:t>‹#›</a:t>
            </a:fld>
            <a:endParaRPr lang="en-CA"/>
          </a:p>
        </p:txBody>
      </p:sp>
      <p:pic>
        <p:nvPicPr>
          <p:cNvPr id="7" name="Graphic 6">
            <a:extLst>
              <a:ext uri="{FF2B5EF4-FFF2-40B4-BE49-F238E27FC236}">
                <a16:creationId xmlns:a16="http://schemas.microsoft.com/office/drawing/2014/main" id="{329FA193-A8F6-4F86-8D18-FD6A196451B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282137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462" y="472438"/>
            <a:ext cx="8347075" cy="792167"/>
          </a:xfrm>
          <a:prstGeom prst="rect">
            <a:avLst/>
          </a:prstGeom>
        </p:spPr>
        <p:txBody>
          <a:bodyPr vert="horz" lIns="0" tIns="0" rIns="0" bIns="0" rtlCol="0" anchor="t">
            <a:noAutofit/>
          </a:bodyPr>
          <a:lstStyle/>
          <a:p>
            <a:r>
              <a:rPr lang="en-US" noProof="0"/>
              <a:t>Slide title</a:t>
            </a:r>
          </a:p>
        </p:txBody>
      </p:sp>
      <p:sp>
        <p:nvSpPr>
          <p:cNvPr id="3" name="Text Placeholder 2"/>
          <p:cNvSpPr>
            <a:spLocks noGrp="1"/>
          </p:cNvSpPr>
          <p:nvPr>
            <p:ph type="body" idx="1"/>
          </p:nvPr>
        </p:nvSpPr>
        <p:spPr>
          <a:xfrm>
            <a:off x="398462" y="1434190"/>
            <a:ext cx="8347075" cy="4584842"/>
          </a:xfrm>
          <a:prstGeom prst="rect">
            <a:avLst/>
          </a:prstGeom>
        </p:spPr>
        <p:txBody>
          <a:bodyPr vert="horz" lIns="0" tIns="0" rIns="0" bIns="0" rtlCol="0">
            <a:noAutofit/>
          </a:body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a:p>
            <a:pPr lvl="7"/>
            <a:r>
              <a:rPr lang="en-US" noProof="0"/>
              <a:t>Eighth level</a:t>
            </a:r>
          </a:p>
          <a:p>
            <a:pPr lvl="8"/>
            <a:r>
              <a:rPr lang="en-US" noProof="0"/>
              <a:t>Ninth level</a:t>
            </a:r>
          </a:p>
        </p:txBody>
      </p:sp>
      <p:sp>
        <p:nvSpPr>
          <p:cNvPr id="4" name="Date Placeholder 3"/>
          <p:cNvSpPr>
            <a:spLocks noGrp="1"/>
          </p:cNvSpPr>
          <p:nvPr>
            <p:ph type="dt" sz="half" idx="2"/>
          </p:nvPr>
        </p:nvSpPr>
        <p:spPr>
          <a:xfrm>
            <a:off x="8807965" y="7010399"/>
            <a:ext cx="336035" cy="45720"/>
          </a:xfrm>
          <a:prstGeom prst="rect">
            <a:avLst/>
          </a:prstGeom>
        </p:spPr>
        <p:txBody>
          <a:bodyPr vert="horz" lIns="0" tIns="0" rIns="0" bIns="0" rtlCol="0" anchor="b">
            <a:noAutofit/>
          </a:bodyPr>
          <a:lstStyle>
            <a:lvl1pPr algn="r">
              <a:defRPr sz="100">
                <a:solidFill>
                  <a:srgbClr val="E6E6E6"/>
                </a:solidFill>
              </a:defRPr>
            </a:lvl1pPr>
          </a:lstStyle>
          <a:p>
            <a:fld id="{B2679580-1DE4-4AED-B4F0-F01E2D77314B}" type="datetime4">
              <a:rPr lang="en-CA" smtClean="0"/>
              <a:t>April 16, 2024</a:t>
            </a:fld>
            <a:endParaRPr lang="en-US" dirty="0"/>
          </a:p>
        </p:txBody>
      </p:sp>
      <p:sp>
        <p:nvSpPr>
          <p:cNvPr id="5" name="Footer Placeholder 4"/>
          <p:cNvSpPr>
            <a:spLocks noGrp="1"/>
          </p:cNvSpPr>
          <p:nvPr>
            <p:ph type="ftr" sz="quarter" idx="3"/>
          </p:nvPr>
        </p:nvSpPr>
        <p:spPr>
          <a:xfrm>
            <a:off x="341799" y="7010401"/>
            <a:ext cx="8462696" cy="45719"/>
          </a:xfrm>
          <a:prstGeom prst="rect">
            <a:avLst/>
          </a:prstGeom>
        </p:spPr>
        <p:txBody>
          <a:bodyPr vert="horz" lIns="91440" tIns="45720" rIns="91440" bIns="45720" rtlCol="0" anchor="b">
            <a:noAutofit/>
          </a:bodyPr>
          <a:lstStyle>
            <a:lvl1pPr algn="l">
              <a:defRPr sz="100">
                <a:solidFill>
                  <a:srgbClr val="E6E6E6"/>
                </a:solidFill>
              </a:defRPr>
            </a:lvl1pPr>
          </a:lstStyle>
          <a:p>
            <a:endParaRPr lang="en-CA" dirty="0"/>
          </a:p>
        </p:txBody>
      </p:sp>
      <p:sp>
        <p:nvSpPr>
          <p:cNvPr id="6" name="Slide Number Placeholder 5"/>
          <p:cNvSpPr>
            <a:spLocks noGrp="1"/>
          </p:cNvSpPr>
          <p:nvPr>
            <p:ph type="sldNum" sz="quarter" idx="4"/>
          </p:nvPr>
        </p:nvSpPr>
        <p:spPr>
          <a:xfrm>
            <a:off x="8533067" y="6399283"/>
            <a:ext cx="212470"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10" name="Graphic 9">
            <a:extLst>
              <a:ext uri="{FF2B5EF4-FFF2-40B4-BE49-F238E27FC236}">
                <a16:creationId xmlns:a16="http://schemas.microsoft.com/office/drawing/2014/main" id="{C18BE49E-5CC9-4D33-8820-F41CE9A24491}"/>
              </a:ext>
            </a:extLst>
          </p:cNvPr>
          <p:cNvPicPr>
            <a:picLocks noChangeAspect="1"/>
          </p:cNvPicPr>
          <p:nvPr userDrawn="1"/>
        </p:nvPicPr>
        <p:blipFill rotWithShape="1">
          <a:blip r:embed="rId25">
            <a:extLst>
              <a:ext uri="{96DAC541-7B7A-43D3-8B79-37D633B846F1}">
                <asvg:svgBlip xmlns:asvg="http://schemas.microsoft.com/office/drawing/2016/SVG/main" r:embed="rId26"/>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40858253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p:titleStyle>
    <p:body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51">
          <p15:clr>
            <a:srgbClr val="F26B43"/>
          </p15:clr>
        </p15:guide>
        <p15:guide id="4" pos="5509">
          <p15:clr>
            <a:srgbClr val="F26B43"/>
          </p15:clr>
        </p15:guide>
        <p15:guide id="5" orient="horz" pos="412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9.jpeg"/></Relationships>
</file>

<file path=ppt/slides/_rels/slide10.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5.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41.svg"/><Relationship Id="rId4" Type="http://schemas.openxmlformats.org/officeDocument/2006/relationships/image" Target="../media/image36.sv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35.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8.svg"/><Relationship Id="rId4" Type="http://schemas.openxmlformats.org/officeDocument/2006/relationships/image" Target="../media/image36.sv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35.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1.svg"/><Relationship Id="rId4" Type="http://schemas.openxmlformats.org/officeDocument/2006/relationships/image" Target="../media/image36.sv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9FC02A-1302-0047-8013-E564EF1FFE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669" r="22599"/>
          <a:stretch/>
        </p:blipFill>
        <p:spPr>
          <a:xfrm>
            <a:off x="6052008" y="1922"/>
            <a:ext cx="3091993" cy="6856078"/>
          </a:xfrm>
          <a:prstGeom prst="rect">
            <a:avLst/>
          </a:prstGeom>
        </p:spPr>
      </p:pic>
      <p:sp>
        <p:nvSpPr>
          <p:cNvPr id="2" name="Title 1"/>
          <p:cNvSpPr>
            <a:spLocks noGrp="1"/>
          </p:cNvSpPr>
          <p:nvPr>
            <p:ph type="ctrTitle"/>
          </p:nvPr>
        </p:nvSpPr>
        <p:spPr/>
        <p:txBody>
          <a:bodyPr>
            <a:normAutofit/>
          </a:bodyPr>
          <a:lstStyle/>
          <a:p>
            <a:r>
              <a:rPr lang="en-CA" sz="7000" dirty="0"/>
              <a:t>Market fluctuations</a:t>
            </a:r>
            <a:br>
              <a:rPr lang="en-CA" sz="7000" dirty="0"/>
            </a:br>
            <a:endParaRPr lang="en-CA" sz="7000" dirty="0"/>
          </a:p>
        </p:txBody>
      </p:sp>
      <p:sp>
        <p:nvSpPr>
          <p:cNvPr id="8" name="Slide Number Placeholder 7">
            <a:extLst>
              <a:ext uri="{FF2B5EF4-FFF2-40B4-BE49-F238E27FC236}">
                <a16:creationId xmlns:a16="http://schemas.microsoft.com/office/drawing/2014/main" id="{4D6F448D-0810-4613-A951-AA25C6C2B7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333B34-C87C-402E-ABB0-13B7C9DEBBC4}" type="slidenum">
              <a:rPr kumimoji="0" lang="en-CA" sz="100" b="0" i="0" u="none" strike="noStrike" kern="1200" cap="none" spc="0" normalizeH="0" baseline="0" noProof="0" smtClean="0">
                <a:ln>
                  <a:noFill/>
                </a:ln>
                <a:solidFill>
                  <a:srgbClr val="E6E6E6"/>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00" b="0" i="0" u="none" strike="noStrike" kern="1200" cap="none" spc="0" normalizeH="0" baseline="0" noProof="0">
              <a:ln>
                <a:noFill/>
              </a:ln>
              <a:solidFill>
                <a:srgbClr val="E6E6E6"/>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DD62DBE3-15E0-48A4-B69D-537FB7EB42E8}"/>
              </a:ext>
            </a:extLst>
          </p:cNvPr>
          <p:cNvSpPr/>
          <p:nvPr/>
        </p:nvSpPr>
        <p:spPr>
          <a:xfrm>
            <a:off x="4481086" y="3290464"/>
            <a:ext cx="22794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 name="TextBox 3"/>
          <p:cNvSpPr txBox="1"/>
          <p:nvPr/>
        </p:nvSpPr>
        <p:spPr>
          <a:xfrm>
            <a:off x="0" y="0"/>
            <a:ext cx="0" cy="0"/>
          </a:xfrm>
          <a:prstGeom prst="rect">
            <a:avLst/>
          </a:prstGeom>
        </p:spPr>
        <p:txBody>
          <a:bodyPr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prstClr val="black"/>
                </a:solidFill>
                <a:effectLst/>
                <a:uLnTx/>
                <a:uFillTx/>
                <a:latin typeface="Arial" panose="020B0604020202020204"/>
                <a:ea typeface="+mn-ea"/>
                <a:cs typeface="+mn-cs"/>
              </a:rPr>
              <a:t>ADMASTER-STAMP!MGR0330222101104</a:t>
            </a:r>
          </a:p>
        </p:txBody>
      </p:sp>
      <p:sp>
        <p:nvSpPr>
          <p:cNvPr id="4" name="TextBox 4"/>
          <p:cNvSpPr txBox="1"/>
          <p:nvPr/>
        </p:nvSpPr>
        <p:spPr>
          <a:xfrm>
            <a:off x="7086600" y="6642100"/>
            <a:ext cx="3810000" cy="166449"/>
          </a:xfrm>
          <a:prstGeom prst="rect">
            <a:avLst/>
          </a:prstGeom>
        </p:spPr>
        <p:txBody>
          <a:bodyPr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ourier"/>
                <a:ea typeface="+mn-ea"/>
                <a:cs typeface="+mn-cs"/>
              </a:rPr>
              <a:t>MGR0330222101104</a:t>
            </a: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88FACA9D-6B9F-1945-D859-352A3FA9D7C0}"/>
              </a:ext>
            </a:extLst>
          </p:cNvPr>
          <p:cNvSpPr txBox="1"/>
          <p:nvPr/>
        </p:nvSpPr>
        <p:spPr>
          <a:xfrm>
            <a:off x="6708316" y="6525480"/>
            <a:ext cx="2099649" cy="184666"/>
          </a:xfrm>
          <a:prstGeom prst="rect">
            <a:avLst/>
          </a:prstGeom>
          <a:noFill/>
        </p:spPr>
        <p:txBody>
          <a:bodyPr wrap="square" lIns="0" tIns="0" rIns="0" bIns="0" rtlCol="0">
            <a:spAutoFit/>
          </a:bodyPr>
          <a:lstStyle/>
          <a:p>
            <a:pPr algn="l">
              <a:spcBef>
                <a:spcPts val="600"/>
              </a:spcBef>
            </a:pPr>
            <a:r>
              <a:rPr lang="en-US" sz="1200" b="0" i="0" dirty="0">
                <a:solidFill>
                  <a:srgbClr val="212529"/>
                </a:solidFill>
                <a:effectLst/>
              </a:rPr>
              <a:t>MGR0412243502436</a:t>
            </a:r>
            <a:endParaRPr lang="en-US" sz="1200" dirty="0"/>
          </a:p>
        </p:txBody>
      </p:sp>
    </p:spTree>
    <p:custDataLst>
      <p:tags r:id="rId1"/>
    </p:custDataLst>
    <p:extLst>
      <p:ext uri="{BB962C8B-B14F-4D97-AF65-F5344CB8AC3E}">
        <p14:creationId xmlns:p14="http://schemas.microsoft.com/office/powerpoint/2010/main" val="10839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61E8D-4CD4-4D90-B37D-DB27C86834EB}"/>
              </a:ext>
            </a:extLst>
          </p:cNvPr>
          <p:cNvSpPr>
            <a:spLocks noGrp="1"/>
          </p:cNvSpPr>
          <p:nvPr>
            <p:ph type="title"/>
          </p:nvPr>
        </p:nvSpPr>
        <p:spPr/>
        <p:txBody>
          <a:bodyPr/>
          <a:lstStyle/>
          <a:p>
            <a:r>
              <a:rPr lang="en-US"/>
              <a:t>Tested investment strategies</a:t>
            </a:r>
            <a:endParaRPr lang="en-CA"/>
          </a:p>
        </p:txBody>
      </p:sp>
      <p:sp>
        <p:nvSpPr>
          <p:cNvPr id="4" name="Slide Number Placeholder 3">
            <a:extLst>
              <a:ext uri="{FF2B5EF4-FFF2-40B4-BE49-F238E27FC236}">
                <a16:creationId xmlns:a16="http://schemas.microsoft.com/office/drawing/2014/main" id="{43B4AA99-F1C0-42E2-9926-82CB86473E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333B34-C87C-402E-ABB0-13B7C9DEBBC4}" type="slidenum">
              <a:rPr kumimoji="0" lang="fr-CA"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CA" sz="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18" name="Graphic 17">
            <a:extLst>
              <a:ext uri="{FF2B5EF4-FFF2-40B4-BE49-F238E27FC236}">
                <a16:creationId xmlns:a16="http://schemas.microsoft.com/office/drawing/2014/main" id="{5A98C7B8-B7BB-F44B-AB69-B373FD91AC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23016" y="892469"/>
            <a:ext cx="576355" cy="576355"/>
          </a:xfrm>
          <a:prstGeom prst="rect">
            <a:avLst/>
          </a:prstGeom>
        </p:spPr>
      </p:pic>
      <p:sp>
        <p:nvSpPr>
          <p:cNvPr id="20" name="Rectangle 19">
            <a:extLst>
              <a:ext uri="{FF2B5EF4-FFF2-40B4-BE49-F238E27FC236}">
                <a16:creationId xmlns:a16="http://schemas.microsoft.com/office/drawing/2014/main" id="{5F27BA99-702B-1D4F-AA4E-D1A9F8C28D0A}"/>
              </a:ext>
            </a:extLst>
          </p:cNvPr>
          <p:cNvSpPr/>
          <p:nvPr/>
        </p:nvSpPr>
        <p:spPr>
          <a:xfrm>
            <a:off x="4408995" y="1037425"/>
            <a:ext cx="3940526" cy="36933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Diversify your investments</a:t>
            </a:r>
          </a:p>
        </p:txBody>
      </p:sp>
      <p:sp>
        <p:nvSpPr>
          <p:cNvPr id="21" name="Rectangle 20">
            <a:extLst>
              <a:ext uri="{FF2B5EF4-FFF2-40B4-BE49-F238E27FC236}">
                <a16:creationId xmlns:a16="http://schemas.microsoft.com/office/drawing/2014/main" id="{2220EB02-BAA3-BE45-A011-AC609FF043E6}"/>
              </a:ext>
            </a:extLst>
          </p:cNvPr>
          <p:cNvSpPr/>
          <p:nvPr/>
        </p:nvSpPr>
        <p:spPr>
          <a:xfrm>
            <a:off x="4408995" y="3007417"/>
            <a:ext cx="4735388" cy="36933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Balance risk and reward </a:t>
            </a:r>
          </a:p>
        </p:txBody>
      </p:sp>
      <p:sp>
        <p:nvSpPr>
          <p:cNvPr id="23" name="Rectangle 22">
            <a:extLst>
              <a:ext uri="{FF2B5EF4-FFF2-40B4-BE49-F238E27FC236}">
                <a16:creationId xmlns:a16="http://schemas.microsoft.com/office/drawing/2014/main" id="{8EC3B644-276D-9843-8389-D12297C77100}"/>
              </a:ext>
            </a:extLst>
          </p:cNvPr>
          <p:cNvSpPr/>
          <p:nvPr/>
        </p:nvSpPr>
        <p:spPr>
          <a:xfrm>
            <a:off x="4408995" y="2003241"/>
            <a:ext cx="3940526" cy="36933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Contribute regularly</a:t>
            </a:r>
          </a:p>
        </p:txBody>
      </p:sp>
      <p:pic>
        <p:nvPicPr>
          <p:cNvPr id="24" name="Graphic 23">
            <a:extLst>
              <a:ext uri="{FF2B5EF4-FFF2-40B4-BE49-F238E27FC236}">
                <a16:creationId xmlns:a16="http://schemas.microsoft.com/office/drawing/2014/main" id="{4E14845E-F8B6-CE4B-8FF9-1AEE29CDC6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23016" y="2895253"/>
            <a:ext cx="579093" cy="579093"/>
          </a:xfrm>
          <a:prstGeom prst="rect">
            <a:avLst/>
          </a:prstGeom>
        </p:spPr>
      </p:pic>
      <p:pic>
        <p:nvPicPr>
          <p:cNvPr id="26" name="Graphic 25" descr="Heart with pulse">
            <a:extLst>
              <a:ext uri="{FF2B5EF4-FFF2-40B4-BE49-F238E27FC236}">
                <a16:creationId xmlns:a16="http://schemas.microsoft.com/office/drawing/2014/main" id="{5D698E29-804C-594E-980F-CD211B8B40D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69572" y="3811707"/>
            <a:ext cx="685979" cy="685979"/>
          </a:xfrm>
          <a:prstGeom prst="rect">
            <a:avLst/>
          </a:prstGeom>
        </p:spPr>
      </p:pic>
      <p:sp>
        <p:nvSpPr>
          <p:cNvPr id="27" name="Rectangle 26">
            <a:extLst>
              <a:ext uri="{FF2B5EF4-FFF2-40B4-BE49-F238E27FC236}">
                <a16:creationId xmlns:a16="http://schemas.microsoft.com/office/drawing/2014/main" id="{CD4AE5BB-351E-7249-BAAD-61ACC9EC56EF}"/>
              </a:ext>
            </a:extLst>
          </p:cNvPr>
          <p:cNvSpPr/>
          <p:nvPr/>
        </p:nvSpPr>
        <p:spPr>
          <a:xfrm>
            <a:off x="4408995" y="3970030"/>
            <a:ext cx="4735388" cy="36933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Keep emotions out of investments</a:t>
            </a:r>
          </a:p>
        </p:txBody>
      </p:sp>
      <p:pic>
        <p:nvPicPr>
          <p:cNvPr id="28" name="Graphic 27">
            <a:extLst>
              <a:ext uri="{FF2B5EF4-FFF2-40B4-BE49-F238E27FC236}">
                <a16:creationId xmlns:a16="http://schemas.microsoft.com/office/drawing/2014/main" id="{BECCD5A1-5251-124F-95CA-857DC34FBD0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72311" y="1826877"/>
            <a:ext cx="629798" cy="629798"/>
          </a:xfrm>
          <a:prstGeom prst="rect">
            <a:avLst/>
          </a:prstGeom>
        </p:spPr>
      </p:pic>
      <p:sp>
        <p:nvSpPr>
          <p:cNvPr id="13" name="TextBox 12">
            <a:extLst>
              <a:ext uri="{FF2B5EF4-FFF2-40B4-BE49-F238E27FC236}">
                <a16:creationId xmlns:a16="http://schemas.microsoft.com/office/drawing/2014/main" id="{8A858AB3-6355-4585-BCF6-82BD65E519DB}"/>
              </a:ext>
            </a:extLst>
          </p:cNvPr>
          <p:cNvSpPr txBox="1"/>
          <p:nvPr/>
        </p:nvSpPr>
        <p:spPr>
          <a:xfrm>
            <a:off x="3551275" y="6379408"/>
            <a:ext cx="4593264"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There is no guarantee that any investment strategy will achieve its objectives.</a:t>
            </a:r>
          </a:p>
        </p:txBody>
      </p:sp>
      <p:sp>
        <p:nvSpPr>
          <p:cNvPr id="3" name="TextBox 3"/>
          <p:cNvSpPr txBox="1"/>
          <p:nvPr/>
        </p:nvSpPr>
        <p:spPr>
          <a:xfrm>
            <a:off x="0" y="0"/>
            <a:ext cx="0" cy="0"/>
          </a:xfrm>
          <a:prstGeom prst="rect">
            <a:avLst/>
          </a:prstGeom>
        </p:spPr>
        <p:txBody>
          <a:bodyPr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prstClr val="black"/>
                </a:solidFill>
                <a:effectLst/>
                <a:uLnTx/>
                <a:uFillTx/>
                <a:latin typeface="Arial" panose="020B0604020202020204"/>
                <a:ea typeface="+mn-ea"/>
                <a:cs typeface="+mn-cs"/>
              </a:rPr>
              <a:t>ADMASTER-STAMP!MGR0330222101104</a:t>
            </a:r>
          </a:p>
        </p:txBody>
      </p:sp>
      <p:sp>
        <p:nvSpPr>
          <p:cNvPr id="5" name="TextBox 4">
            <a:extLst>
              <a:ext uri="{FF2B5EF4-FFF2-40B4-BE49-F238E27FC236}">
                <a16:creationId xmlns:a16="http://schemas.microsoft.com/office/drawing/2014/main" id="{8D098F2C-7B3D-37F4-5D30-2004B8CABAB4}"/>
              </a:ext>
            </a:extLst>
          </p:cNvPr>
          <p:cNvSpPr txBox="1"/>
          <p:nvPr/>
        </p:nvSpPr>
        <p:spPr>
          <a:xfrm>
            <a:off x="7025154" y="6468663"/>
            <a:ext cx="2099649" cy="184666"/>
          </a:xfrm>
          <a:prstGeom prst="rect">
            <a:avLst/>
          </a:prstGeom>
          <a:noFill/>
        </p:spPr>
        <p:txBody>
          <a:bodyPr wrap="square" lIns="0" tIns="0" rIns="0" bIns="0" rtlCol="0">
            <a:spAutoFit/>
          </a:bodyPr>
          <a:lstStyle/>
          <a:p>
            <a:pPr algn="l">
              <a:spcBef>
                <a:spcPts val="600"/>
              </a:spcBef>
            </a:pPr>
            <a:r>
              <a:rPr lang="en-US" sz="1200" b="0" i="0" dirty="0">
                <a:solidFill>
                  <a:srgbClr val="212529"/>
                </a:solidFill>
                <a:effectLst/>
              </a:rPr>
              <a:t>MGR0412243502436</a:t>
            </a:r>
            <a:endParaRPr lang="en-US" sz="1200" dirty="0"/>
          </a:p>
        </p:txBody>
      </p:sp>
    </p:spTree>
    <p:extLst>
      <p:ext uri="{BB962C8B-B14F-4D97-AF65-F5344CB8AC3E}">
        <p14:creationId xmlns:p14="http://schemas.microsoft.com/office/powerpoint/2010/main" val="18047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0A125E-89A0-4E72-A985-38125B56B029}"/>
              </a:ext>
            </a:extLst>
          </p:cNvPr>
          <p:cNvSpPr/>
          <p:nvPr/>
        </p:nvSpPr>
        <p:spPr bwMode="hidden">
          <a:xfrm>
            <a:off x="5486399" y="0"/>
            <a:ext cx="3657601" cy="69008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350" b="0" i="0" u="none" strike="noStrike" kern="1200" cap="none" spc="0" normalizeH="0" baseline="0" noProof="0">
                <a:ln>
                  <a:noFill/>
                </a:ln>
                <a:solidFill>
                  <a:prstClr val="white"/>
                </a:solidFill>
                <a:effectLst/>
                <a:uLnTx/>
                <a:uFillTx/>
                <a:latin typeface="Arial" panose="020B0604020202020204"/>
                <a:ea typeface="+mn-ea"/>
                <a:cs typeface="+mn-cs"/>
              </a:rPr>
              <a:t>w</a:t>
            </a:r>
          </a:p>
        </p:txBody>
      </p:sp>
      <p:sp>
        <p:nvSpPr>
          <p:cNvPr id="2" name="Title 1">
            <a:extLst>
              <a:ext uri="{FF2B5EF4-FFF2-40B4-BE49-F238E27FC236}">
                <a16:creationId xmlns:a16="http://schemas.microsoft.com/office/drawing/2014/main" id="{5D7C0C9A-9EC3-401D-8658-ADA43D4D1ECB}"/>
              </a:ext>
            </a:extLst>
          </p:cNvPr>
          <p:cNvSpPr>
            <a:spLocks noGrp="1"/>
          </p:cNvSpPr>
          <p:nvPr>
            <p:ph type="title"/>
          </p:nvPr>
        </p:nvSpPr>
        <p:spPr/>
        <p:txBody>
          <a:bodyPr/>
          <a:lstStyle/>
          <a:p>
            <a:r>
              <a:rPr lang="en-US" sz="2800" dirty="0"/>
              <a:t>Final thoughts</a:t>
            </a:r>
            <a:endParaRPr lang="en-CA" sz="2800" dirty="0"/>
          </a:p>
        </p:txBody>
      </p:sp>
      <p:sp>
        <p:nvSpPr>
          <p:cNvPr id="3" name="Slide Number Placeholder 2">
            <a:extLst>
              <a:ext uri="{FF2B5EF4-FFF2-40B4-BE49-F238E27FC236}">
                <a16:creationId xmlns:a16="http://schemas.microsoft.com/office/drawing/2014/main" id="{8EA0C55F-F234-4E69-B535-2614769C00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333B34-C87C-402E-ABB0-13B7C9DEBBC4}" type="slidenum">
              <a:rPr kumimoji="0" lang="fr-CA" sz="8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CA" sz="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22" name="Group 21">
            <a:extLst>
              <a:ext uri="{FF2B5EF4-FFF2-40B4-BE49-F238E27FC236}">
                <a16:creationId xmlns:a16="http://schemas.microsoft.com/office/drawing/2014/main" id="{93893F2C-42F1-468E-BA43-D302FD6D19A3}"/>
              </a:ext>
            </a:extLst>
          </p:cNvPr>
          <p:cNvGrpSpPr/>
          <p:nvPr/>
        </p:nvGrpSpPr>
        <p:grpSpPr bwMode="black">
          <a:xfrm>
            <a:off x="6397583" y="2489353"/>
            <a:ext cx="1835231" cy="1917406"/>
            <a:chOff x="7899400" y="2176463"/>
            <a:chExt cx="2446338" cy="2555875"/>
          </a:xfrm>
        </p:grpSpPr>
        <p:sp>
          <p:nvSpPr>
            <p:cNvPr id="16" name="Freeform 5">
              <a:extLst>
                <a:ext uri="{FF2B5EF4-FFF2-40B4-BE49-F238E27FC236}">
                  <a16:creationId xmlns:a16="http://schemas.microsoft.com/office/drawing/2014/main" id="{EBCBA11B-248E-4766-9527-A5A7007B7EE2}"/>
                </a:ext>
              </a:extLst>
            </p:cNvPr>
            <p:cNvSpPr>
              <a:spLocks/>
            </p:cNvSpPr>
            <p:nvPr/>
          </p:nvSpPr>
          <p:spPr bwMode="black">
            <a:xfrm>
              <a:off x="8912225" y="2379663"/>
              <a:ext cx="1433513" cy="312738"/>
            </a:xfrm>
            <a:custGeom>
              <a:avLst/>
              <a:gdLst>
                <a:gd name="T0" fmla="*/ 0 w 191"/>
                <a:gd name="T1" fmla="*/ 40 h 40"/>
                <a:gd name="T2" fmla="*/ 0 w 191"/>
                <a:gd name="T3" fmla="*/ 40 h 40"/>
                <a:gd name="T4" fmla="*/ 191 w 191"/>
                <a:gd name="T5" fmla="*/ 40 h 40"/>
                <a:gd name="T6" fmla="*/ 191 w 191"/>
                <a:gd name="T7" fmla="*/ 0 h 40"/>
                <a:gd name="T8" fmla="*/ 0 w 191"/>
                <a:gd name="T9" fmla="*/ 0 h 40"/>
                <a:gd name="T10" fmla="*/ 0 w 191"/>
                <a:gd name="T11" fmla="*/ 40 h 40"/>
              </a:gdLst>
              <a:ahLst/>
              <a:cxnLst>
                <a:cxn ang="0">
                  <a:pos x="T0" y="T1"/>
                </a:cxn>
                <a:cxn ang="0">
                  <a:pos x="T2" y="T3"/>
                </a:cxn>
                <a:cxn ang="0">
                  <a:pos x="T4" y="T5"/>
                </a:cxn>
                <a:cxn ang="0">
                  <a:pos x="T6" y="T7"/>
                </a:cxn>
                <a:cxn ang="0">
                  <a:pos x="T8" y="T9"/>
                </a:cxn>
                <a:cxn ang="0">
                  <a:pos x="T10" y="T11"/>
                </a:cxn>
              </a:cxnLst>
              <a:rect l="0" t="0" r="r" b="b"/>
              <a:pathLst>
                <a:path w="191" h="40">
                  <a:moveTo>
                    <a:pt x="0" y="40"/>
                  </a:moveTo>
                  <a:lnTo>
                    <a:pt x="0" y="40"/>
                  </a:lnTo>
                  <a:lnTo>
                    <a:pt x="191" y="40"/>
                  </a:lnTo>
                  <a:lnTo>
                    <a:pt x="191" y="0"/>
                  </a:lnTo>
                  <a:lnTo>
                    <a:pt x="0" y="0"/>
                  </a:lnTo>
                  <a:lnTo>
                    <a:pt x="0" y="40"/>
                  </a:lnTo>
                  <a:close/>
                </a:path>
              </a:pathLst>
            </a:custGeom>
            <a:solidFill>
              <a:srgbClr val="FFFFFF"/>
            </a:solidFill>
            <a:ln w="0">
              <a:noFill/>
              <a:prstDash val="solid"/>
              <a:round/>
              <a:headEnd/>
              <a:tailEnd/>
            </a:ln>
          </p:spPr>
          <p:txBody>
            <a:bodyPr vert="horz" wrap="square" lIns="68598" tIns="34299" rIns="68598" bIns="3429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 name="Freeform 6">
              <a:extLst>
                <a:ext uri="{FF2B5EF4-FFF2-40B4-BE49-F238E27FC236}">
                  <a16:creationId xmlns:a16="http://schemas.microsoft.com/office/drawing/2014/main" id="{4DE9F14D-6077-4E6E-A7B7-0FD48F24E3BB}"/>
                </a:ext>
              </a:extLst>
            </p:cNvPr>
            <p:cNvSpPr>
              <a:spLocks/>
            </p:cNvSpPr>
            <p:nvPr/>
          </p:nvSpPr>
          <p:spPr bwMode="black">
            <a:xfrm>
              <a:off x="8912225" y="3294063"/>
              <a:ext cx="1431925" cy="312738"/>
            </a:xfrm>
            <a:custGeom>
              <a:avLst/>
              <a:gdLst>
                <a:gd name="T0" fmla="*/ 0 w 191"/>
                <a:gd name="T1" fmla="*/ 40 h 40"/>
                <a:gd name="T2" fmla="*/ 0 w 191"/>
                <a:gd name="T3" fmla="*/ 40 h 40"/>
                <a:gd name="T4" fmla="*/ 191 w 191"/>
                <a:gd name="T5" fmla="*/ 40 h 40"/>
                <a:gd name="T6" fmla="*/ 191 w 191"/>
                <a:gd name="T7" fmla="*/ 0 h 40"/>
                <a:gd name="T8" fmla="*/ 0 w 191"/>
                <a:gd name="T9" fmla="*/ 0 h 40"/>
                <a:gd name="T10" fmla="*/ 0 w 191"/>
                <a:gd name="T11" fmla="*/ 40 h 40"/>
              </a:gdLst>
              <a:ahLst/>
              <a:cxnLst>
                <a:cxn ang="0">
                  <a:pos x="T0" y="T1"/>
                </a:cxn>
                <a:cxn ang="0">
                  <a:pos x="T2" y="T3"/>
                </a:cxn>
                <a:cxn ang="0">
                  <a:pos x="T4" y="T5"/>
                </a:cxn>
                <a:cxn ang="0">
                  <a:pos x="T6" y="T7"/>
                </a:cxn>
                <a:cxn ang="0">
                  <a:pos x="T8" y="T9"/>
                </a:cxn>
                <a:cxn ang="0">
                  <a:pos x="T10" y="T11"/>
                </a:cxn>
              </a:cxnLst>
              <a:rect l="0" t="0" r="r" b="b"/>
              <a:pathLst>
                <a:path w="191" h="40">
                  <a:moveTo>
                    <a:pt x="0" y="40"/>
                  </a:moveTo>
                  <a:lnTo>
                    <a:pt x="0" y="40"/>
                  </a:lnTo>
                  <a:lnTo>
                    <a:pt x="191" y="40"/>
                  </a:lnTo>
                  <a:lnTo>
                    <a:pt x="191" y="0"/>
                  </a:lnTo>
                  <a:lnTo>
                    <a:pt x="0" y="0"/>
                  </a:lnTo>
                  <a:lnTo>
                    <a:pt x="0" y="40"/>
                  </a:lnTo>
                  <a:close/>
                </a:path>
              </a:pathLst>
            </a:custGeom>
            <a:solidFill>
              <a:srgbClr val="FFFFFF"/>
            </a:solidFill>
            <a:ln w="0">
              <a:noFill/>
              <a:prstDash val="solid"/>
              <a:round/>
              <a:headEnd/>
              <a:tailEnd/>
            </a:ln>
          </p:spPr>
          <p:txBody>
            <a:bodyPr vert="horz" wrap="square" lIns="68598" tIns="34299" rIns="68598" bIns="3429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 name="Freeform 7">
              <a:extLst>
                <a:ext uri="{FF2B5EF4-FFF2-40B4-BE49-F238E27FC236}">
                  <a16:creationId xmlns:a16="http://schemas.microsoft.com/office/drawing/2014/main" id="{CBFD8CDE-5CDD-47B0-A54C-554655A25E01}"/>
                </a:ext>
              </a:extLst>
            </p:cNvPr>
            <p:cNvSpPr>
              <a:spLocks/>
            </p:cNvSpPr>
            <p:nvPr/>
          </p:nvSpPr>
          <p:spPr bwMode="black">
            <a:xfrm>
              <a:off x="8912225" y="4210051"/>
              <a:ext cx="1431925" cy="312738"/>
            </a:xfrm>
            <a:custGeom>
              <a:avLst/>
              <a:gdLst>
                <a:gd name="T0" fmla="*/ 0 w 191"/>
                <a:gd name="T1" fmla="*/ 40 h 40"/>
                <a:gd name="T2" fmla="*/ 0 w 191"/>
                <a:gd name="T3" fmla="*/ 40 h 40"/>
                <a:gd name="T4" fmla="*/ 191 w 191"/>
                <a:gd name="T5" fmla="*/ 40 h 40"/>
                <a:gd name="T6" fmla="*/ 191 w 191"/>
                <a:gd name="T7" fmla="*/ 0 h 40"/>
                <a:gd name="T8" fmla="*/ 0 w 191"/>
                <a:gd name="T9" fmla="*/ 0 h 40"/>
                <a:gd name="T10" fmla="*/ 0 w 191"/>
                <a:gd name="T11" fmla="*/ 40 h 40"/>
              </a:gdLst>
              <a:ahLst/>
              <a:cxnLst>
                <a:cxn ang="0">
                  <a:pos x="T0" y="T1"/>
                </a:cxn>
                <a:cxn ang="0">
                  <a:pos x="T2" y="T3"/>
                </a:cxn>
                <a:cxn ang="0">
                  <a:pos x="T4" y="T5"/>
                </a:cxn>
                <a:cxn ang="0">
                  <a:pos x="T6" y="T7"/>
                </a:cxn>
                <a:cxn ang="0">
                  <a:pos x="T8" y="T9"/>
                </a:cxn>
                <a:cxn ang="0">
                  <a:pos x="T10" y="T11"/>
                </a:cxn>
              </a:cxnLst>
              <a:rect l="0" t="0" r="r" b="b"/>
              <a:pathLst>
                <a:path w="191" h="40">
                  <a:moveTo>
                    <a:pt x="0" y="40"/>
                  </a:moveTo>
                  <a:lnTo>
                    <a:pt x="0" y="40"/>
                  </a:lnTo>
                  <a:lnTo>
                    <a:pt x="191" y="40"/>
                  </a:lnTo>
                  <a:lnTo>
                    <a:pt x="191" y="0"/>
                  </a:lnTo>
                  <a:lnTo>
                    <a:pt x="0" y="0"/>
                  </a:lnTo>
                  <a:lnTo>
                    <a:pt x="0" y="40"/>
                  </a:lnTo>
                  <a:close/>
                </a:path>
              </a:pathLst>
            </a:custGeom>
            <a:solidFill>
              <a:srgbClr val="FFFFFF"/>
            </a:solidFill>
            <a:ln w="0">
              <a:noFill/>
              <a:prstDash val="solid"/>
              <a:round/>
              <a:headEnd/>
              <a:tailEnd/>
            </a:ln>
          </p:spPr>
          <p:txBody>
            <a:bodyPr vert="horz" wrap="square" lIns="68598" tIns="34299" rIns="68598" bIns="3429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 name="Freeform 8">
              <a:extLst>
                <a:ext uri="{FF2B5EF4-FFF2-40B4-BE49-F238E27FC236}">
                  <a16:creationId xmlns:a16="http://schemas.microsoft.com/office/drawing/2014/main" id="{E8C0D71D-CDF8-4A5B-81CE-1B46028AF13B}"/>
                </a:ext>
              </a:extLst>
            </p:cNvPr>
            <p:cNvSpPr>
              <a:spLocks/>
            </p:cNvSpPr>
            <p:nvPr/>
          </p:nvSpPr>
          <p:spPr bwMode="black">
            <a:xfrm>
              <a:off x="7899400" y="2176463"/>
              <a:ext cx="825500" cy="735013"/>
            </a:xfrm>
            <a:custGeom>
              <a:avLst/>
              <a:gdLst>
                <a:gd name="T0" fmla="*/ 82 w 110"/>
                <a:gd name="T1" fmla="*/ 0 h 94"/>
                <a:gd name="T2" fmla="*/ 82 w 110"/>
                <a:gd name="T3" fmla="*/ 0 h 94"/>
                <a:gd name="T4" fmla="*/ 59 w 110"/>
                <a:gd name="T5" fmla="*/ 22 h 94"/>
                <a:gd name="T6" fmla="*/ 43 w 110"/>
                <a:gd name="T7" fmla="*/ 38 h 94"/>
                <a:gd name="T8" fmla="*/ 28 w 110"/>
                <a:gd name="T9" fmla="*/ 22 h 94"/>
                <a:gd name="T10" fmla="*/ 0 w 110"/>
                <a:gd name="T11" fmla="*/ 50 h 94"/>
                <a:gd name="T12" fmla="*/ 43 w 110"/>
                <a:gd name="T13" fmla="*/ 94 h 94"/>
                <a:gd name="T14" fmla="*/ 87 w 110"/>
                <a:gd name="T15" fmla="*/ 50 h 94"/>
                <a:gd name="T16" fmla="*/ 110 w 110"/>
                <a:gd name="T17" fmla="*/ 28 h 94"/>
                <a:gd name="T18" fmla="*/ 82 w 110"/>
                <a:gd name="T19"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94">
                  <a:moveTo>
                    <a:pt x="82" y="0"/>
                  </a:moveTo>
                  <a:lnTo>
                    <a:pt x="82" y="0"/>
                  </a:lnTo>
                  <a:lnTo>
                    <a:pt x="59" y="22"/>
                  </a:lnTo>
                  <a:lnTo>
                    <a:pt x="43" y="38"/>
                  </a:lnTo>
                  <a:lnTo>
                    <a:pt x="28" y="22"/>
                  </a:lnTo>
                  <a:lnTo>
                    <a:pt x="0" y="50"/>
                  </a:lnTo>
                  <a:lnTo>
                    <a:pt x="43" y="94"/>
                  </a:lnTo>
                  <a:lnTo>
                    <a:pt x="87" y="50"/>
                  </a:lnTo>
                  <a:lnTo>
                    <a:pt x="110" y="28"/>
                  </a:lnTo>
                  <a:lnTo>
                    <a:pt x="82" y="0"/>
                  </a:lnTo>
                  <a:close/>
                </a:path>
              </a:pathLst>
            </a:custGeom>
            <a:solidFill>
              <a:srgbClr val="FFFFFF"/>
            </a:solidFill>
            <a:ln w="0">
              <a:noFill/>
              <a:prstDash val="solid"/>
              <a:round/>
              <a:headEnd/>
              <a:tailEnd/>
            </a:ln>
          </p:spPr>
          <p:txBody>
            <a:bodyPr vert="horz" wrap="square" lIns="68598" tIns="34299" rIns="68598" bIns="3429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 name="Freeform 9">
              <a:extLst>
                <a:ext uri="{FF2B5EF4-FFF2-40B4-BE49-F238E27FC236}">
                  <a16:creationId xmlns:a16="http://schemas.microsoft.com/office/drawing/2014/main" id="{F180B2BE-9475-4F4B-92CE-A234CE2A1F34}"/>
                </a:ext>
              </a:extLst>
            </p:cNvPr>
            <p:cNvSpPr>
              <a:spLocks/>
            </p:cNvSpPr>
            <p:nvPr/>
          </p:nvSpPr>
          <p:spPr bwMode="black">
            <a:xfrm>
              <a:off x="7899400" y="3998913"/>
              <a:ext cx="825500" cy="733425"/>
            </a:xfrm>
            <a:custGeom>
              <a:avLst/>
              <a:gdLst>
                <a:gd name="T0" fmla="*/ 59 w 110"/>
                <a:gd name="T1" fmla="*/ 22 h 94"/>
                <a:gd name="T2" fmla="*/ 59 w 110"/>
                <a:gd name="T3" fmla="*/ 22 h 94"/>
                <a:gd name="T4" fmla="*/ 43 w 110"/>
                <a:gd name="T5" fmla="*/ 38 h 94"/>
                <a:gd name="T6" fmla="*/ 28 w 110"/>
                <a:gd name="T7" fmla="*/ 22 h 94"/>
                <a:gd name="T8" fmla="*/ 0 w 110"/>
                <a:gd name="T9" fmla="*/ 51 h 94"/>
                <a:gd name="T10" fmla="*/ 43 w 110"/>
                <a:gd name="T11" fmla="*/ 94 h 94"/>
                <a:gd name="T12" fmla="*/ 87 w 110"/>
                <a:gd name="T13" fmla="*/ 51 h 94"/>
                <a:gd name="T14" fmla="*/ 110 w 110"/>
                <a:gd name="T15" fmla="*/ 28 h 94"/>
                <a:gd name="T16" fmla="*/ 82 w 110"/>
                <a:gd name="T17" fmla="*/ 0 h 94"/>
                <a:gd name="T18" fmla="*/ 59 w 110"/>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94">
                  <a:moveTo>
                    <a:pt x="59" y="22"/>
                  </a:moveTo>
                  <a:lnTo>
                    <a:pt x="59" y="22"/>
                  </a:lnTo>
                  <a:lnTo>
                    <a:pt x="43" y="38"/>
                  </a:lnTo>
                  <a:lnTo>
                    <a:pt x="28" y="22"/>
                  </a:lnTo>
                  <a:lnTo>
                    <a:pt x="0" y="51"/>
                  </a:lnTo>
                  <a:lnTo>
                    <a:pt x="43" y="94"/>
                  </a:lnTo>
                  <a:lnTo>
                    <a:pt x="87" y="51"/>
                  </a:lnTo>
                  <a:lnTo>
                    <a:pt x="110" y="28"/>
                  </a:lnTo>
                  <a:lnTo>
                    <a:pt x="82" y="0"/>
                  </a:lnTo>
                  <a:lnTo>
                    <a:pt x="59" y="22"/>
                  </a:lnTo>
                  <a:close/>
                </a:path>
              </a:pathLst>
            </a:custGeom>
            <a:solidFill>
              <a:srgbClr val="FFFFFF"/>
            </a:solidFill>
            <a:ln w="0">
              <a:noFill/>
              <a:prstDash val="solid"/>
              <a:round/>
              <a:headEnd/>
              <a:tailEnd/>
            </a:ln>
          </p:spPr>
          <p:txBody>
            <a:bodyPr vert="horz" wrap="square" lIns="68598" tIns="34299" rIns="68598" bIns="3429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 name="Freeform 10">
              <a:extLst>
                <a:ext uri="{FF2B5EF4-FFF2-40B4-BE49-F238E27FC236}">
                  <a16:creationId xmlns:a16="http://schemas.microsoft.com/office/drawing/2014/main" id="{9F88DC96-5259-48B6-9D10-48FD012C898E}"/>
                </a:ext>
              </a:extLst>
            </p:cNvPr>
            <p:cNvSpPr>
              <a:spLocks/>
            </p:cNvSpPr>
            <p:nvPr/>
          </p:nvSpPr>
          <p:spPr bwMode="black">
            <a:xfrm>
              <a:off x="7899400" y="3082926"/>
              <a:ext cx="825500" cy="742950"/>
            </a:xfrm>
            <a:custGeom>
              <a:avLst/>
              <a:gdLst>
                <a:gd name="T0" fmla="*/ 59 w 110"/>
                <a:gd name="T1" fmla="*/ 23 h 95"/>
                <a:gd name="T2" fmla="*/ 59 w 110"/>
                <a:gd name="T3" fmla="*/ 23 h 95"/>
                <a:gd name="T4" fmla="*/ 43 w 110"/>
                <a:gd name="T5" fmla="*/ 39 h 95"/>
                <a:gd name="T6" fmla="*/ 28 w 110"/>
                <a:gd name="T7" fmla="*/ 23 h 95"/>
                <a:gd name="T8" fmla="*/ 0 w 110"/>
                <a:gd name="T9" fmla="*/ 51 h 95"/>
                <a:gd name="T10" fmla="*/ 43 w 110"/>
                <a:gd name="T11" fmla="*/ 95 h 95"/>
                <a:gd name="T12" fmla="*/ 87 w 110"/>
                <a:gd name="T13" fmla="*/ 51 h 95"/>
                <a:gd name="T14" fmla="*/ 110 w 110"/>
                <a:gd name="T15" fmla="*/ 29 h 95"/>
                <a:gd name="T16" fmla="*/ 82 w 110"/>
                <a:gd name="T17" fmla="*/ 0 h 95"/>
                <a:gd name="T18" fmla="*/ 59 w 110"/>
                <a:gd name="T19" fmla="*/ 2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95">
                  <a:moveTo>
                    <a:pt x="59" y="23"/>
                  </a:moveTo>
                  <a:lnTo>
                    <a:pt x="59" y="23"/>
                  </a:lnTo>
                  <a:lnTo>
                    <a:pt x="43" y="39"/>
                  </a:lnTo>
                  <a:lnTo>
                    <a:pt x="28" y="23"/>
                  </a:lnTo>
                  <a:lnTo>
                    <a:pt x="0" y="51"/>
                  </a:lnTo>
                  <a:lnTo>
                    <a:pt x="43" y="95"/>
                  </a:lnTo>
                  <a:lnTo>
                    <a:pt x="87" y="51"/>
                  </a:lnTo>
                  <a:lnTo>
                    <a:pt x="110" y="29"/>
                  </a:lnTo>
                  <a:lnTo>
                    <a:pt x="82" y="0"/>
                  </a:lnTo>
                  <a:lnTo>
                    <a:pt x="59" y="23"/>
                  </a:lnTo>
                  <a:close/>
                </a:path>
              </a:pathLst>
            </a:custGeom>
            <a:solidFill>
              <a:srgbClr val="FFFFFF"/>
            </a:solidFill>
            <a:ln w="0">
              <a:noFill/>
              <a:prstDash val="solid"/>
              <a:round/>
              <a:headEnd/>
              <a:tailEnd/>
            </a:ln>
          </p:spPr>
          <p:txBody>
            <a:bodyPr vert="horz" wrap="square" lIns="68598" tIns="34299" rIns="68598" bIns="3429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15" name="Content Placeholder 2">
            <a:extLst>
              <a:ext uri="{FF2B5EF4-FFF2-40B4-BE49-F238E27FC236}">
                <a16:creationId xmlns:a16="http://schemas.microsoft.com/office/drawing/2014/main" id="{4C90AD3D-56F5-4395-9C49-5F95ED5032B3}"/>
              </a:ext>
            </a:extLst>
          </p:cNvPr>
          <p:cNvSpPr txBox="1">
            <a:spLocks/>
          </p:cNvSpPr>
          <p:nvPr/>
        </p:nvSpPr>
        <p:spPr>
          <a:xfrm>
            <a:off x="311348" y="1152658"/>
            <a:ext cx="5262166" cy="4584842"/>
          </a:xfrm>
          <a:prstGeom prst="rect">
            <a:avLst/>
          </a:prstGeom>
        </p:spPr>
        <p:txBody>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200"/>
              </a:spcBef>
              <a:spcAft>
                <a:spcPts val="0"/>
              </a:spcAft>
              <a:buClr>
                <a:prstClr val="black"/>
              </a:buClr>
              <a:buSzPct val="115000"/>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a:ea typeface="+mn-ea"/>
                <a:cs typeface="+mn-cs"/>
              </a:rPr>
              <a:t>Do</a:t>
            </a:r>
          </a:p>
          <a:p>
            <a:pPr marL="237744" marR="0" lvl="0" indent="-237744" algn="l" defTabSz="914400" rtl="0" eaLnBrk="1" fontAlgn="auto" latinLnBrk="0" hangingPunct="1">
              <a:lnSpc>
                <a:spcPct val="95000"/>
              </a:lnSpc>
              <a:spcBef>
                <a:spcPts val="1200"/>
              </a:spcBef>
              <a:spcAft>
                <a:spcPts val="0"/>
              </a:spcAft>
              <a:buClr>
                <a:prstClr val="black"/>
              </a:buClr>
              <a:buSzPct val="115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Stay committed to your plan</a:t>
            </a:r>
          </a:p>
          <a:p>
            <a:pPr marL="237744" marR="0" lvl="0" indent="-237744" algn="l" defTabSz="914400" rtl="0" eaLnBrk="1" fontAlgn="auto" latinLnBrk="0" hangingPunct="1">
              <a:lnSpc>
                <a:spcPct val="95000"/>
              </a:lnSpc>
              <a:spcBef>
                <a:spcPts val="1200"/>
              </a:spcBef>
              <a:spcAft>
                <a:spcPts val="0"/>
              </a:spcAft>
              <a:buClr>
                <a:prstClr val="black"/>
              </a:buClr>
              <a:buSzPct val="115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Take a long-term perspective</a:t>
            </a:r>
          </a:p>
          <a:p>
            <a:pPr marL="237744" marR="0" lvl="0" indent="-237744" algn="l" defTabSz="914400" rtl="0" eaLnBrk="1" fontAlgn="auto" latinLnBrk="0" hangingPunct="1">
              <a:lnSpc>
                <a:spcPct val="95000"/>
              </a:lnSpc>
              <a:spcBef>
                <a:spcPts val="1200"/>
              </a:spcBef>
              <a:spcAft>
                <a:spcPts val="0"/>
              </a:spcAft>
              <a:buClr>
                <a:prstClr val="black"/>
              </a:buClr>
              <a:buSzPct val="115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Turn market volatility into an advantage</a:t>
            </a:r>
          </a:p>
          <a:p>
            <a:pPr marL="237744" marR="0" lvl="0" indent="-237744" algn="l" defTabSz="914400" rtl="0" eaLnBrk="1" fontAlgn="auto" latinLnBrk="0" hangingPunct="1">
              <a:lnSpc>
                <a:spcPct val="95000"/>
              </a:lnSpc>
              <a:spcBef>
                <a:spcPts val="1200"/>
              </a:spcBef>
              <a:spcAft>
                <a:spcPts val="0"/>
              </a:spcAft>
              <a:buClr>
                <a:prstClr val="black"/>
              </a:buClr>
              <a:buSzPct val="115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Continue your regular contributions</a:t>
            </a:r>
          </a:p>
          <a:p>
            <a:pPr marL="237744" marR="0" lvl="0" indent="-237744" algn="l" defTabSz="914400" rtl="0" eaLnBrk="1" fontAlgn="auto" latinLnBrk="0" hangingPunct="1">
              <a:lnSpc>
                <a:spcPct val="95000"/>
              </a:lnSpc>
              <a:spcBef>
                <a:spcPts val="1200"/>
              </a:spcBef>
              <a:spcAft>
                <a:spcPts val="0"/>
              </a:spcAft>
              <a:buClr>
                <a:prstClr val="black"/>
              </a:buClr>
              <a:buSzPct val="115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Talk to a licensed financial professional</a:t>
            </a:r>
          </a:p>
          <a:p>
            <a:pPr marL="237744" marR="0" lvl="0" indent="-237744" algn="l" defTabSz="914400" rtl="0" eaLnBrk="1" fontAlgn="auto" latinLnBrk="0" hangingPunct="1">
              <a:lnSpc>
                <a:spcPct val="95000"/>
              </a:lnSpc>
              <a:spcBef>
                <a:spcPts val="1200"/>
              </a:spcBef>
              <a:spcAft>
                <a:spcPts val="0"/>
              </a:spcAft>
              <a:buClr>
                <a:prstClr val="black"/>
              </a:buClr>
              <a:buSzPct val="115000"/>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95000"/>
              </a:lnSpc>
              <a:spcBef>
                <a:spcPts val="1200"/>
              </a:spcBef>
              <a:spcAft>
                <a:spcPts val="0"/>
              </a:spcAft>
              <a:buClr>
                <a:prstClr val="black"/>
              </a:buClr>
              <a:buSzPct val="115000"/>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a:ea typeface="+mn-ea"/>
                <a:cs typeface="+mn-cs"/>
              </a:rPr>
              <a:t>Don’t</a:t>
            </a:r>
          </a:p>
          <a:p>
            <a:pPr marL="237744" marR="0" lvl="0" indent="-237744" algn="l" defTabSz="914400" rtl="0" eaLnBrk="1" fontAlgn="auto" latinLnBrk="0" hangingPunct="1">
              <a:lnSpc>
                <a:spcPct val="95000"/>
              </a:lnSpc>
              <a:spcBef>
                <a:spcPts val="1200"/>
              </a:spcBef>
              <a:spcAft>
                <a:spcPts val="0"/>
              </a:spcAft>
              <a:buClr>
                <a:prstClr val="black"/>
              </a:buClr>
              <a:buSzPct val="115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Try to time the market</a:t>
            </a:r>
          </a:p>
          <a:p>
            <a:pPr marL="237744" marR="0" lvl="0" indent="-237744" algn="l" defTabSz="914400" rtl="0" eaLnBrk="1" fontAlgn="auto" latinLnBrk="0" hangingPunct="1">
              <a:lnSpc>
                <a:spcPct val="95000"/>
              </a:lnSpc>
              <a:spcBef>
                <a:spcPts val="1200"/>
              </a:spcBef>
              <a:spcAft>
                <a:spcPts val="0"/>
              </a:spcAft>
              <a:buClr>
                <a:prstClr val="black"/>
              </a:buClr>
              <a:buSzPct val="115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Panic</a:t>
            </a:r>
          </a:p>
          <a:p>
            <a:pPr marL="0" marR="0" lvl="0" indent="0" algn="l" defTabSz="914400" rtl="0" eaLnBrk="1" fontAlgn="auto" latinLnBrk="0" hangingPunct="1">
              <a:lnSpc>
                <a:spcPct val="95000"/>
              </a:lnSpc>
              <a:spcBef>
                <a:spcPts val="1200"/>
              </a:spcBef>
              <a:spcAft>
                <a:spcPts val="0"/>
              </a:spcAft>
              <a:buClr>
                <a:prstClr val="black"/>
              </a:buClr>
              <a:buSzPct val="115000"/>
              <a:buFont typeface="Arial" panose="020B0604020202020204" pitchFamily="34" charset="0"/>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	There is no guarantee that any investment strategy will achieve its objectives.</a:t>
            </a:r>
          </a:p>
        </p:txBody>
      </p:sp>
      <p:sp>
        <p:nvSpPr>
          <p:cNvPr id="6" name="TextBox 6"/>
          <p:cNvSpPr txBox="1"/>
          <p:nvPr/>
        </p:nvSpPr>
        <p:spPr>
          <a:xfrm>
            <a:off x="0" y="0"/>
            <a:ext cx="0" cy="0"/>
          </a:xfrm>
          <a:prstGeom prst="rect">
            <a:avLst/>
          </a:prstGeom>
        </p:spPr>
        <p:txBody>
          <a:bodyPr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prstClr val="black"/>
                </a:solidFill>
                <a:effectLst/>
                <a:uLnTx/>
                <a:uFillTx/>
                <a:latin typeface="Arial" panose="020B0604020202020204"/>
                <a:ea typeface="+mn-ea"/>
                <a:cs typeface="+mn-cs"/>
              </a:rPr>
              <a:t>ADMASTER-STAMP!MGR0330222101104</a:t>
            </a:r>
          </a:p>
        </p:txBody>
      </p:sp>
      <p:sp>
        <p:nvSpPr>
          <p:cNvPr id="5" name="TextBox 4">
            <a:extLst>
              <a:ext uri="{FF2B5EF4-FFF2-40B4-BE49-F238E27FC236}">
                <a16:creationId xmlns:a16="http://schemas.microsoft.com/office/drawing/2014/main" id="{35585C23-CDE9-4ED7-6F5E-0429A6230AC2}"/>
              </a:ext>
            </a:extLst>
          </p:cNvPr>
          <p:cNvSpPr txBox="1"/>
          <p:nvPr/>
        </p:nvSpPr>
        <p:spPr>
          <a:xfrm>
            <a:off x="7025154" y="6468663"/>
            <a:ext cx="2099649" cy="184666"/>
          </a:xfrm>
          <a:prstGeom prst="rect">
            <a:avLst/>
          </a:prstGeom>
          <a:noFill/>
        </p:spPr>
        <p:txBody>
          <a:bodyPr wrap="square" lIns="0" tIns="0" rIns="0" bIns="0" rtlCol="0">
            <a:spAutoFit/>
          </a:bodyPr>
          <a:lstStyle/>
          <a:p>
            <a:pPr algn="l">
              <a:spcBef>
                <a:spcPts val="600"/>
              </a:spcBef>
            </a:pPr>
            <a:r>
              <a:rPr lang="en-US" sz="1200" b="0" i="0" dirty="0">
                <a:solidFill>
                  <a:srgbClr val="212529"/>
                </a:solidFill>
                <a:effectLst/>
              </a:rPr>
              <a:t>MGR0412243502436</a:t>
            </a:r>
            <a:endParaRPr lang="en-US" sz="1200" dirty="0"/>
          </a:p>
        </p:txBody>
      </p:sp>
    </p:spTree>
    <p:extLst>
      <p:ext uri="{BB962C8B-B14F-4D97-AF65-F5344CB8AC3E}">
        <p14:creationId xmlns:p14="http://schemas.microsoft.com/office/powerpoint/2010/main" val="250093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spcBef>
                <a:spcPct val="50000"/>
              </a:spcBef>
              <a:defRPr/>
            </a:pPr>
            <a:r>
              <a:rPr kumimoji="0" lang="en-CA" sz="7200" b="1" i="0" u="none" strike="noStrike" kern="1200" cap="none" spc="0" normalizeH="0" baseline="0" noProof="0" dirty="0">
                <a:ln>
                  <a:noFill/>
                </a:ln>
                <a:solidFill>
                  <a:prstClr val="white"/>
                </a:solidFill>
                <a:effectLst/>
                <a:uLnTx/>
                <a:uFillTx/>
                <a:latin typeface="Arial" panose="020B0604020202020204"/>
                <a:ea typeface="+mj-ea"/>
                <a:cs typeface="+mj-cs"/>
              </a:rPr>
              <a:t>Thank you!</a:t>
            </a:r>
            <a:endParaRPr lang="en-US" altLang="en-US" sz="2700" kern="0" dirty="0">
              <a:latin typeface="Arial" charset="0"/>
              <a:ea typeface="Arial" charset="0"/>
              <a:cs typeface="Arial" charset="0"/>
            </a:endParaRPr>
          </a:p>
        </p:txBody>
      </p:sp>
      <p:sp>
        <p:nvSpPr>
          <p:cNvPr id="8" name="TextBox 7"/>
          <p:cNvSpPr txBox="1"/>
          <p:nvPr/>
        </p:nvSpPr>
        <p:spPr>
          <a:xfrm>
            <a:off x="0" y="857250"/>
            <a:ext cx="0" cy="0"/>
          </a:xfrm>
          <a:prstGeom prst="rect">
            <a:avLst/>
          </a:prstGeom>
        </p:spPr>
        <p:txBody>
          <a:bodyPr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prstClr val="black"/>
                </a:solidFill>
                <a:effectLst/>
                <a:uLnTx/>
                <a:uFillTx/>
                <a:latin typeface="Arial" panose="020B0604020202020204"/>
                <a:ea typeface="+mn-ea"/>
                <a:cs typeface="+mn-cs"/>
              </a:rPr>
              <a:t>ADMASTER-STAMP!MGR0121211482763</a:t>
            </a:r>
          </a:p>
        </p:txBody>
      </p:sp>
      <p:sp>
        <p:nvSpPr>
          <p:cNvPr id="9" name="TextBox 8">
            <a:extLst>
              <a:ext uri="{FF2B5EF4-FFF2-40B4-BE49-F238E27FC236}">
                <a16:creationId xmlns:a16="http://schemas.microsoft.com/office/drawing/2014/main" id="{C039CA0C-E6F1-401B-A5A4-039CB282D508}"/>
              </a:ext>
            </a:extLst>
          </p:cNvPr>
          <p:cNvSpPr txBox="1"/>
          <p:nvPr/>
        </p:nvSpPr>
        <p:spPr>
          <a:xfrm>
            <a:off x="387073" y="5655596"/>
            <a:ext cx="7577569"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a:ea typeface="+mn-ea"/>
                <a:cs typeface="+mn-cs"/>
              </a:rPr>
              <a:t>Information in this presentation is for educational purposes and not intended to constitute expert advice on any particular matter.</a:t>
            </a:r>
          </a:p>
        </p:txBody>
      </p:sp>
      <p:sp>
        <p:nvSpPr>
          <p:cNvPr id="2" name="TextBox 1">
            <a:extLst>
              <a:ext uri="{FF2B5EF4-FFF2-40B4-BE49-F238E27FC236}">
                <a16:creationId xmlns:a16="http://schemas.microsoft.com/office/drawing/2014/main" id="{E2FB601B-02D6-263C-99E9-9BA49E869621}"/>
              </a:ext>
            </a:extLst>
          </p:cNvPr>
          <p:cNvSpPr txBox="1"/>
          <p:nvPr/>
        </p:nvSpPr>
        <p:spPr>
          <a:xfrm>
            <a:off x="7025154" y="6468663"/>
            <a:ext cx="2099649" cy="184666"/>
          </a:xfrm>
          <a:prstGeom prst="rect">
            <a:avLst/>
          </a:prstGeom>
          <a:noFill/>
        </p:spPr>
        <p:txBody>
          <a:bodyPr wrap="square" lIns="0" tIns="0" rIns="0" bIns="0" rtlCol="0">
            <a:spAutoFit/>
          </a:bodyPr>
          <a:lstStyle/>
          <a:p>
            <a:pPr algn="l">
              <a:spcBef>
                <a:spcPts val="600"/>
              </a:spcBef>
            </a:pPr>
            <a:r>
              <a:rPr lang="en-US" sz="1200" b="0" i="0" dirty="0">
                <a:solidFill>
                  <a:srgbClr val="212529"/>
                </a:solidFill>
                <a:effectLst/>
              </a:rPr>
              <a:t>MGR0412243502436</a:t>
            </a:r>
            <a:endParaRPr lang="en-US" sz="1200" dirty="0"/>
          </a:p>
        </p:txBody>
      </p:sp>
    </p:spTree>
    <p:custDataLst>
      <p:tags r:id="rId1"/>
    </p:custDataLst>
    <p:extLst>
      <p:ext uri="{BB962C8B-B14F-4D97-AF65-F5344CB8AC3E}">
        <p14:creationId xmlns:p14="http://schemas.microsoft.com/office/powerpoint/2010/main" val="201800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CEE95-D36E-43EC-B18F-D2EB389F591F}"/>
              </a:ext>
            </a:extLst>
          </p:cNvPr>
          <p:cNvSpPr>
            <a:spLocks noGrp="1"/>
          </p:cNvSpPr>
          <p:nvPr>
            <p:ph type="title"/>
          </p:nvPr>
        </p:nvSpPr>
        <p:spPr>
          <a:xfrm>
            <a:off x="398463" y="150221"/>
            <a:ext cx="8347076" cy="792167"/>
          </a:xfrm>
        </p:spPr>
        <p:txBody>
          <a:bodyPr/>
          <a:lstStyle/>
          <a:p>
            <a:r>
              <a:rPr lang="en-US" dirty="0"/>
              <a:t>Important information</a:t>
            </a:r>
          </a:p>
        </p:txBody>
      </p:sp>
      <p:sp>
        <p:nvSpPr>
          <p:cNvPr id="3" name="Content Placeholder 2">
            <a:extLst>
              <a:ext uri="{FF2B5EF4-FFF2-40B4-BE49-F238E27FC236}">
                <a16:creationId xmlns:a16="http://schemas.microsoft.com/office/drawing/2014/main" id="{B3F990B1-C424-490B-ADDD-0DD88141C478}"/>
              </a:ext>
            </a:extLst>
          </p:cNvPr>
          <p:cNvSpPr>
            <a:spLocks noGrp="1"/>
          </p:cNvSpPr>
          <p:nvPr>
            <p:ph idx="1"/>
          </p:nvPr>
        </p:nvSpPr>
        <p:spPr>
          <a:xfrm>
            <a:off x="398463" y="1461794"/>
            <a:ext cx="8347076" cy="4584842"/>
          </a:xfrm>
        </p:spPr>
        <p:txBody>
          <a:bodyPr/>
          <a:lstStyle/>
          <a:p>
            <a:pPr marL="0" indent="0">
              <a:buNone/>
            </a:pPr>
            <a:r>
              <a:rPr lang="en-US" sz="1200" b="1" dirty="0"/>
              <a:t>For complete information about a particular investment option, please read the fund prospectus. You should carefully consider the objectives, risks, charges, and expenses before investing. The prospectus contains this and other important information about the investment option and investment company. Please read the prospectus carefully before you invest or send money. Prospectuses may only be available in English.</a:t>
            </a:r>
          </a:p>
          <a:p>
            <a:pPr marL="0" indent="0">
              <a:buNone/>
            </a:pPr>
            <a:r>
              <a:rPr lang="en-US" sz="1000" dirty="0"/>
              <a:t>It is your responsibility to select and monitor your investment options to meet your retirement objectives. You should review your investment strategy at least annually. You may also want to consult your own independent investment or tax advisor or legal counsel.</a:t>
            </a:r>
          </a:p>
          <a:p>
            <a:pPr marL="0" indent="0">
              <a:buNone/>
            </a:pPr>
            <a:r>
              <a:rPr lang="en-US" sz="1000" dirty="0"/>
              <a:t>The content of this document is for general information only and is believed to be accurate and reliable as of the posting date, but may be subject to change. It is not intended to provide investment, tax, plan design, or legal advice (unless otherwise indicated). Please consult your own independent advisor as to any investment, tax, or legal statements made.</a:t>
            </a:r>
          </a:p>
          <a:p>
            <a:pPr marL="0" indent="0">
              <a:buNone/>
            </a:pPr>
            <a:r>
              <a:rPr lang="en-US" sz="1200" dirty="0"/>
              <a:t>John Hancock Retirement Plan Services LLC, 200 Berkeley Street, Boston, MA 02116</a:t>
            </a:r>
          </a:p>
          <a:p>
            <a:pPr marL="0" indent="0">
              <a:buNone/>
            </a:pPr>
            <a:r>
              <a:rPr lang="en-US" sz="1200" dirty="0"/>
              <a:t>NOT FDIC INSURED. MAY LOSE VALUE. NOT BANK GUARANTEED.</a:t>
            </a:r>
          </a:p>
          <a:p>
            <a:pPr marL="0" indent="0">
              <a:buNone/>
            </a:pPr>
            <a:r>
              <a:rPr lang="en-US" sz="1200" dirty="0"/>
              <a:t>© 2024 John Hancock. All rights reserved.</a:t>
            </a:r>
          </a:p>
          <a:p>
            <a:pPr marL="0" indent="0">
              <a:buNone/>
            </a:pPr>
            <a:endParaRPr lang="en-US" sz="1200" dirty="0"/>
          </a:p>
          <a:p>
            <a:pPr marL="0" indent="0">
              <a:buNone/>
            </a:pPr>
            <a:r>
              <a:rPr lang="en-US" sz="1200" dirty="0"/>
              <a:t>MGS-P41878 GE 04/24 444545				MGR0412243502436				</a:t>
            </a:r>
          </a:p>
          <a:p>
            <a:pPr marL="0" indent="0">
              <a:buNone/>
            </a:pPr>
            <a:endParaRPr lang="en-US" sz="1200" dirty="0"/>
          </a:p>
          <a:p>
            <a:pPr marL="0" indent="0">
              <a:buNone/>
            </a:pPr>
            <a:endParaRPr lang="en-US" dirty="0"/>
          </a:p>
        </p:txBody>
      </p:sp>
      <p:sp>
        <p:nvSpPr>
          <p:cNvPr id="4" name="Slide Number Placeholder 3">
            <a:extLst>
              <a:ext uri="{FF2B5EF4-FFF2-40B4-BE49-F238E27FC236}">
                <a16:creationId xmlns:a16="http://schemas.microsoft.com/office/drawing/2014/main" id="{737DCB79-8673-4448-8ACD-8FB134437D02}"/>
              </a:ext>
            </a:extLst>
          </p:cNvPr>
          <p:cNvSpPr>
            <a:spLocks noGrp="1"/>
          </p:cNvSpPr>
          <p:nvPr>
            <p:ph type="sldNum" sz="quarter" idx="12"/>
          </p:nvPr>
        </p:nvSpPr>
        <p:spPr>
          <a:xfrm flipH="1">
            <a:off x="6766560" y="6399282"/>
            <a:ext cx="1766507" cy="76191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13</a:t>
            </a:r>
          </a:p>
        </p:txBody>
      </p:sp>
      <p:sp>
        <p:nvSpPr>
          <p:cNvPr id="6" name="TextBox 6"/>
          <p:cNvSpPr txBox="1"/>
          <p:nvPr/>
        </p:nvSpPr>
        <p:spPr>
          <a:xfrm>
            <a:off x="0" y="0"/>
            <a:ext cx="0" cy="0"/>
          </a:xfrm>
          <a:prstGeom prst="rect">
            <a:avLst/>
          </a:prstGeom>
        </p:spPr>
        <p:txBody>
          <a:bodyPr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prstClr val="black"/>
                </a:solidFill>
                <a:effectLst/>
                <a:uLnTx/>
                <a:uFillTx/>
                <a:latin typeface="Arial" panose="020B0604020202020204"/>
                <a:ea typeface="+mn-ea"/>
                <a:cs typeface="+mn-cs"/>
              </a:rPr>
              <a:t>ADMASTER-STAMP!MGR0330222101104</a:t>
            </a:r>
          </a:p>
        </p:txBody>
      </p:sp>
      <p:sp>
        <p:nvSpPr>
          <p:cNvPr id="5" name="TextBox 4">
            <a:extLst>
              <a:ext uri="{FF2B5EF4-FFF2-40B4-BE49-F238E27FC236}">
                <a16:creationId xmlns:a16="http://schemas.microsoft.com/office/drawing/2014/main" id="{3D0CF94D-967C-90F8-4950-9E3FFC8EF72C}"/>
              </a:ext>
            </a:extLst>
          </p:cNvPr>
          <p:cNvSpPr txBox="1"/>
          <p:nvPr/>
        </p:nvSpPr>
        <p:spPr>
          <a:xfrm>
            <a:off x="7025154" y="6468663"/>
            <a:ext cx="2099649" cy="184666"/>
          </a:xfrm>
          <a:prstGeom prst="rect">
            <a:avLst/>
          </a:prstGeom>
          <a:noFill/>
        </p:spPr>
        <p:txBody>
          <a:bodyPr wrap="square" lIns="0" tIns="0" rIns="0" bIns="0" rtlCol="0">
            <a:spAutoFit/>
          </a:bodyPr>
          <a:lstStyle/>
          <a:p>
            <a:pPr algn="l">
              <a:spcBef>
                <a:spcPts val="600"/>
              </a:spcBef>
            </a:pPr>
            <a:r>
              <a:rPr lang="en-US" sz="1200" b="0" i="0" dirty="0">
                <a:solidFill>
                  <a:srgbClr val="212529"/>
                </a:solidFill>
                <a:effectLst/>
              </a:rPr>
              <a:t>MGR0412243502436</a:t>
            </a:r>
            <a:endParaRPr lang="en-US" sz="1200" dirty="0"/>
          </a:p>
        </p:txBody>
      </p:sp>
    </p:spTree>
    <p:extLst>
      <p:ext uri="{BB962C8B-B14F-4D97-AF65-F5344CB8AC3E}">
        <p14:creationId xmlns:p14="http://schemas.microsoft.com/office/powerpoint/2010/main" val="164192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0"/>
            <a:ext cx="0" cy="0"/>
          </a:xfrm>
          <a:prstGeom prst="rect">
            <a:avLst/>
          </a:prstGeom>
        </p:spPr>
        <p:txBody>
          <a:bodyPr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prstClr val="black"/>
                </a:solidFill>
                <a:effectLst/>
                <a:uLnTx/>
                <a:uFillTx/>
                <a:latin typeface="Arial" panose="020B0604020202020204"/>
                <a:ea typeface="+mn-ea"/>
                <a:cs typeface="+mn-cs"/>
              </a:rPr>
              <a:t>ADMASTER-STAMP!MGR0330222101104</a:t>
            </a:r>
          </a:p>
        </p:txBody>
      </p:sp>
      <p:sp>
        <p:nvSpPr>
          <p:cNvPr id="3" name="TextBox 2">
            <a:extLst>
              <a:ext uri="{FF2B5EF4-FFF2-40B4-BE49-F238E27FC236}">
                <a16:creationId xmlns:a16="http://schemas.microsoft.com/office/drawing/2014/main" id="{2435A824-6E43-89CE-DE4F-BD046B87FDE7}"/>
              </a:ext>
            </a:extLst>
          </p:cNvPr>
          <p:cNvSpPr txBox="1"/>
          <p:nvPr/>
        </p:nvSpPr>
        <p:spPr>
          <a:xfrm>
            <a:off x="7025154" y="6468663"/>
            <a:ext cx="2099649" cy="184666"/>
          </a:xfrm>
          <a:prstGeom prst="rect">
            <a:avLst/>
          </a:prstGeom>
          <a:noFill/>
        </p:spPr>
        <p:txBody>
          <a:bodyPr wrap="square" lIns="0" tIns="0" rIns="0" bIns="0" rtlCol="0">
            <a:spAutoFit/>
          </a:bodyPr>
          <a:lstStyle/>
          <a:p>
            <a:pPr algn="l">
              <a:spcBef>
                <a:spcPts val="600"/>
              </a:spcBef>
            </a:pPr>
            <a:r>
              <a:rPr lang="en-US" sz="1200" b="0" i="0" dirty="0">
                <a:solidFill>
                  <a:srgbClr val="212529"/>
                </a:solidFill>
                <a:effectLst/>
              </a:rPr>
              <a:t>MGR0412243502436</a:t>
            </a:r>
            <a:endParaRPr lang="en-US" sz="1200" dirty="0"/>
          </a:p>
        </p:txBody>
      </p:sp>
    </p:spTree>
    <p:custDataLst>
      <p:tags r:id="rId1"/>
    </p:custDataLst>
    <p:extLst>
      <p:ext uri="{BB962C8B-B14F-4D97-AF65-F5344CB8AC3E}">
        <p14:creationId xmlns:p14="http://schemas.microsoft.com/office/powerpoint/2010/main" val="188145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8CDFD23-D421-294D-BA63-508A2AF403F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24731" r="7992"/>
          <a:stretch/>
        </p:blipFill>
        <p:spPr>
          <a:xfrm>
            <a:off x="3036277" y="0"/>
            <a:ext cx="6107723" cy="6858000"/>
          </a:xfrm>
          <a:prstGeom prst="rect">
            <a:avLst/>
          </a:prstGeom>
        </p:spPr>
      </p:pic>
      <p:sp>
        <p:nvSpPr>
          <p:cNvPr id="2" name="Title 1">
            <a:extLst>
              <a:ext uri="{FF2B5EF4-FFF2-40B4-BE49-F238E27FC236}">
                <a16:creationId xmlns:a16="http://schemas.microsoft.com/office/drawing/2014/main" id="{518FCDA7-B409-4ECB-81DB-FE813D68DFAA}"/>
              </a:ext>
            </a:extLst>
          </p:cNvPr>
          <p:cNvSpPr>
            <a:spLocks noGrp="1"/>
          </p:cNvSpPr>
          <p:nvPr>
            <p:ph type="title"/>
          </p:nvPr>
        </p:nvSpPr>
        <p:spPr/>
        <p:txBody>
          <a:bodyPr/>
          <a:lstStyle/>
          <a:p>
            <a:br>
              <a:rPr lang="en-CA" strike="sngStrike" dirty="0"/>
            </a:br>
            <a:r>
              <a:rPr lang="en-CA" dirty="0"/>
              <a:t>Market volatility can be unsettling </a:t>
            </a:r>
          </a:p>
        </p:txBody>
      </p:sp>
      <p:sp>
        <p:nvSpPr>
          <p:cNvPr id="4" name="Slide Number Placeholder 3">
            <a:extLst>
              <a:ext uri="{FF2B5EF4-FFF2-40B4-BE49-F238E27FC236}">
                <a16:creationId xmlns:a16="http://schemas.microsoft.com/office/drawing/2014/main" id="{BC6E26F0-2505-499D-A3C4-93BCA5B4EA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333B34-C87C-402E-ABB0-13B7C9DEBBC4}" type="slidenum">
              <a:rPr kumimoji="0" lang="en-CA"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 name="TextBox 3"/>
          <p:cNvSpPr txBox="1"/>
          <p:nvPr/>
        </p:nvSpPr>
        <p:spPr>
          <a:xfrm>
            <a:off x="0" y="0"/>
            <a:ext cx="0" cy="0"/>
          </a:xfrm>
          <a:prstGeom prst="rect">
            <a:avLst/>
          </a:prstGeom>
        </p:spPr>
        <p:txBody>
          <a:bodyPr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prstClr val="black"/>
                </a:solidFill>
                <a:effectLst/>
                <a:uLnTx/>
                <a:uFillTx/>
                <a:latin typeface="Arial" panose="020B0604020202020204"/>
                <a:ea typeface="+mn-ea"/>
                <a:cs typeface="+mn-cs"/>
              </a:rPr>
              <a:t>ADMASTER-STAMP!MGR0330222101104</a:t>
            </a:r>
          </a:p>
        </p:txBody>
      </p:sp>
      <p:sp>
        <p:nvSpPr>
          <p:cNvPr id="5" name="TextBox 4">
            <a:extLst>
              <a:ext uri="{FF2B5EF4-FFF2-40B4-BE49-F238E27FC236}">
                <a16:creationId xmlns:a16="http://schemas.microsoft.com/office/drawing/2014/main" id="{00271347-3606-4BE1-AE2E-023CFF46DEFE}"/>
              </a:ext>
            </a:extLst>
          </p:cNvPr>
          <p:cNvSpPr txBox="1"/>
          <p:nvPr/>
        </p:nvSpPr>
        <p:spPr>
          <a:xfrm>
            <a:off x="7025154" y="6468663"/>
            <a:ext cx="2099649" cy="184666"/>
          </a:xfrm>
          <a:prstGeom prst="rect">
            <a:avLst/>
          </a:prstGeom>
          <a:noFill/>
        </p:spPr>
        <p:txBody>
          <a:bodyPr wrap="square" lIns="0" tIns="0" rIns="0" bIns="0" rtlCol="0">
            <a:spAutoFit/>
          </a:bodyPr>
          <a:lstStyle/>
          <a:p>
            <a:pPr algn="l">
              <a:spcBef>
                <a:spcPts val="600"/>
              </a:spcBef>
            </a:pPr>
            <a:r>
              <a:rPr lang="en-US" sz="1200" b="0" i="0" dirty="0">
                <a:solidFill>
                  <a:srgbClr val="212529"/>
                </a:solidFill>
                <a:effectLst/>
              </a:rPr>
              <a:t>MGR0412243502436</a:t>
            </a:r>
            <a:endParaRPr lang="en-US" sz="1200" dirty="0"/>
          </a:p>
        </p:txBody>
      </p:sp>
    </p:spTree>
    <p:extLst>
      <p:ext uri="{BB962C8B-B14F-4D97-AF65-F5344CB8AC3E}">
        <p14:creationId xmlns:p14="http://schemas.microsoft.com/office/powerpoint/2010/main" val="388746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FCDA7-B409-4ECB-81DB-FE813D68DFAA}"/>
              </a:ext>
            </a:extLst>
          </p:cNvPr>
          <p:cNvSpPr>
            <a:spLocks noGrp="1"/>
          </p:cNvSpPr>
          <p:nvPr>
            <p:ph type="title"/>
          </p:nvPr>
        </p:nvSpPr>
        <p:spPr/>
        <p:txBody>
          <a:bodyPr/>
          <a:lstStyle/>
          <a:p>
            <a:r>
              <a:rPr lang="en-US" dirty="0"/>
              <a:t>Tips for dealing with market volatility</a:t>
            </a:r>
          </a:p>
        </p:txBody>
      </p:sp>
      <p:sp>
        <p:nvSpPr>
          <p:cNvPr id="4" name="Slide Number Placeholder 3">
            <a:extLst>
              <a:ext uri="{FF2B5EF4-FFF2-40B4-BE49-F238E27FC236}">
                <a16:creationId xmlns:a16="http://schemas.microsoft.com/office/drawing/2014/main" id="{BC6E26F0-2505-499D-A3C4-93BCA5B4EA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333B34-C87C-402E-ABB0-13B7C9DEBBC4}" type="slidenum">
              <a:rPr kumimoji="0" lang="en-CA"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 name="Content Placeholder 2">
            <a:extLst>
              <a:ext uri="{FF2B5EF4-FFF2-40B4-BE49-F238E27FC236}">
                <a16:creationId xmlns:a16="http://schemas.microsoft.com/office/drawing/2014/main" id="{A1C78F46-1C50-E445-894D-E769E80BFBE6}"/>
              </a:ext>
            </a:extLst>
          </p:cNvPr>
          <p:cNvSpPr txBox="1">
            <a:spLocks/>
          </p:cNvSpPr>
          <p:nvPr/>
        </p:nvSpPr>
        <p:spPr>
          <a:xfrm>
            <a:off x="3270901" y="463844"/>
            <a:ext cx="5262166" cy="4584842"/>
          </a:xfrm>
          <a:prstGeom prst="rect">
            <a:avLst/>
          </a:prstGeom>
        </p:spPr>
        <p:txBody>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200"/>
              </a:spcBef>
              <a:spcAft>
                <a:spcPts val="0"/>
              </a:spcAft>
              <a:buClr>
                <a:prstClr val="black"/>
              </a:buClr>
              <a:buSzPct val="115000"/>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a:ea typeface="+mn-ea"/>
                <a:cs typeface="+mn-cs"/>
              </a:rPr>
              <a:t>Do</a:t>
            </a:r>
          </a:p>
          <a:p>
            <a:pPr marL="237744" marR="0" lvl="0" indent="-237744" algn="l" defTabSz="914400" rtl="0" eaLnBrk="1" fontAlgn="auto" latinLnBrk="0" hangingPunct="1">
              <a:lnSpc>
                <a:spcPct val="95000"/>
              </a:lnSpc>
              <a:spcBef>
                <a:spcPts val="1200"/>
              </a:spcBef>
              <a:spcAft>
                <a:spcPts val="0"/>
              </a:spcAft>
              <a:buClr>
                <a:prstClr val="black"/>
              </a:buClr>
              <a:buSzPct val="115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Stay committed to your plan</a:t>
            </a:r>
          </a:p>
          <a:p>
            <a:pPr marL="237744" marR="0" lvl="0" indent="-237744" algn="l" defTabSz="914400" rtl="0" eaLnBrk="1" fontAlgn="auto" latinLnBrk="0" hangingPunct="1">
              <a:lnSpc>
                <a:spcPct val="95000"/>
              </a:lnSpc>
              <a:spcBef>
                <a:spcPts val="1200"/>
              </a:spcBef>
              <a:spcAft>
                <a:spcPts val="0"/>
              </a:spcAft>
              <a:buClr>
                <a:prstClr val="black"/>
              </a:buClr>
              <a:buSzPct val="115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Take a long-term perspective</a:t>
            </a:r>
          </a:p>
          <a:p>
            <a:pPr marL="237744" marR="0" lvl="0" indent="-237744" algn="l" defTabSz="914400" rtl="0" eaLnBrk="1" fontAlgn="auto" latinLnBrk="0" hangingPunct="1">
              <a:lnSpc>
                <a:spcPct val="95000"/>
              </a:lnSpc>
              <a:spcBef>
                <a:spcPts val="1200"/>
              </a:spcBef>
              <a:spcAft>
                <a:spcPts val="0"/>
              </a:spcAft>
              <a:buClr>
                <a:prstClr val="black"/>
              </a:buClr>
              <a:buSzPct val="115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Turn market volatility into an advantage</a:t>
            </a:r>
          </a:p>
          <a:p>
            <a:pPr marL="237744" marR="0" lvl="0" indent="-237744" algn="l" defTabSz="914400" rtl="0" eaLnBrk="1" fontAlgn="auto" latinLnBrk="0" hangingPunct="1">
              <a:lnSpc>
                <a:spcPct val="95000"/>
              </a:lnSpc>
              <a:spcBef>
                <a:spcPts val="1200"/>
              </a:spcBef>
              <a:spcAft>
                <a:spcPts val="0"/>
              </a:spcAft>
              <a:buClr>
                <a:prstClr val="black"/>
              </a:buClr>
              <a:buSzPct val="115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Continue your regular contributions</a:t>
            </a:r>
          </a:p>
          <a:p>
            <a:pPr marL="237744" marR="0" lvl="0" indent="-237744" algn="l" defTabSz="914400" rtl="0" eaLnBrk="1" fontAlgn="auto" latinLnBrk="0" hangingPunct="1">
              <a:lnSpc>
                <a:spcPct val="95000"/>
              </a:lnSpc>
              <a:spcBef>
                <a:spcPts val="1200"/>
              </a:spcBef>
              <a:spcAft>
                <a:spcPts val="0"/>
              </a:spcAft>
              <a:buClr>
                <a:prstClr val="black"/>
              </a:buClr>
              <a:buSzPct val="115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Talk to a licensed financial professional</a:t>
            </a:r>
          </a:p>
          <a:p>
            <a:pPr marL="237744" marR="0" lvl="0" indent="-237744" algn="l" defTabSz="914400" rtl="0" eaLnBrk="1" fontAlgn="auto" latinLnBrk="0" hangingPunct="1">
              <a:lnSpc>
                <a:spcPct val="95000"/>
              </a:lnSpc>
              <a:spcBef>
                <a:spcPts val="1200"/>
              </a:spcBef>
              <a:spcAft>
                <a:spcPts val="0"/>
              </a:spcAft>
              <a:buClr>
                <a:prstClr val="black"/>
              </a:buClr>
              <a:buSzPct val="115000"/>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95000"/>
              </a:lnSpc>
              <a:spcBef>
                <a:spcPts val="1200"/>
              </a:spcBef>
              <a:spcAft>
                <a:spcPts val="0"/>
              </a:spcAft>
              <a:buClr>
                <a:prstClr val="black"/>
              </a:buClr>
              <a:buSzPct val="115000"/>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a:ea typeface="+mn-ea"/>
                <a:cs typeface="+mn-cs"/>
              </a:rPr>
              <a:t>Don’t</a:t>
            </a:r>
          </a:p>
          <a:p>
            <a:pPr marL="237744" marR="0" lvl="0" indent="-237744" algn="l" defTabSz="914400" rtl="0" eaLnBrk="1" fontAlgn="auto" latinLnBrk="0" hangingPunct="1">
              <a:lnSpc>
                <a:spcPct val="95000"/>
              </a:lnSpc>
              <a:spcBef>
                <a:spcPts val="1200"/>
              </a:spcBef>
              <a:spcAft>
                <a:spcPts val="0"/>
              </a:spcAft>
              <a:buClr>
                <a:prstClr val="black"/>
              </a:buClr>
              <a:buSzPct val="115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Try to time the market</a:t>
            </a:r>
          </a:p>
          <a:p>
            <a:pPr marL="237744" marR="0" lvl="0" indent="-237744" algn="l" defTabSz="914400" rtl="0" eaLnBrk="1" fontAlgn="auto" latinLnBrk="0" hangingPunct="1">
              <a:lnSpc>
                <a:spcPct val="95000"/>
              </a:lnSpc>
              <a:spcBef>
                <a:spcPts val="1200"/>
              </a:spcBef>
              <a:spcAft>
                <a:spcPts val="0"/>
              </a:spcAft>
              <a:buClr>
                <a:prstClr val="black"/>
              </a:buClr>
              <a:buSzPct val="115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Panic</a:t>
            </a:r>
          </a:p>
          <a:p>
            <a:pPr marL="0" marR="0" lvl="0" indent="0" algn="l" defTabSz="914400" rtl="0" eaLnBrk="1" fontAlgn="auto" latinLnBrk="0" hangingPunct="1">
              <a:lnSpc>
                <a:spcPct val="95000"/>
              </a:lnSpc>
              <a:spcBef>
                <a:spcPts val="1200"/>
              </a:spcBef>
              <a:spcAft>
                <a:spcPts val="0"/>
              </a:spcAft>
              <a:buClr>
                <a:prstClr val="black"/>
              </a:buClr>
              <a:buSzPct val="115000"/>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5" name="Text Placeholder 24">
            <a:extLst>
              <a:ext uri="{FF2B5EF4-FFF2-40B4-BE49-F238E27FC236}">
                <a16:creationId xmlns:a16="http://schemas.microsoft.com/office/drawing/2014/main" id="{D47C913F-A783-A04C-92A3-7C1095B92516}"/>
              </a:ext>
            </a:extLst>
          </p:cNvPr>
          <p:cNvSpPr>
            <a:spLocks noGrp="1"/>
          </p:cNvSpPr>
          <p:nvPr>
            <p:ph type="body" sz="quarter" idx="13"/>
          </p:nvPr>
        </p:nvSpPr>
        <p:spPr/>
        <p:txBody>
          <a:bodyPr/>
          <a:lstStyle/>
          <a:p>
            <a:endParaRPr lang="en-US"/>
          </a:p>
        </p:txBody>
      </p:sp>
      <p:sp>
        <p:nvSpPr>
          <p:cNvPr id="5" name="TextBox 5"/>
          <p:cNvSpPr txBox="1"/>
          <p:nvPr/>
        </p:nvSpPr>
        <p:spPr>
          <a:xfrm>
            <a:off x="0" y="0"/>
            <a:ext cx="0" cy="0"/>
          </a:xfrm>
          <a:prstGeom prst="rect">
            <a:avLst/>
          </a:prstGeom>
        </p:spPr>
        <p:txBody>
          <a:bodyPr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prstClr val="black"/>
                </a:solidFill>
                <a:effectLst/>
                <a:uLnTx/>
                <a:uFillTx/>
                <a:latin typeface="Arial" panose="020B0604020202020204"/>
                <a:ea typeface="+mn-ea"/>
                <a:cs typeface="+mn-cs"/>
              </a:rPr>
              <a:t>ADMASTER-STAMP!MGR0330222101104</a:t>
            </a:r>
          </a:p>
        </p:txBody>
      </p:sp>
      <p:sp>
        <p:nvSpPr>
          <p:cNvPr id="3" name="TextBox 2">
            <a:extLst>
              <a:ext uri="{FF2B5EF4-FFF2-40B4-BE49-F238E27FC236}">
                <a16:creationId xmlns:a16="http://schemas.microsoft.com/office/drawing/2014/main" id="{5B9F6EE0-4AA8-B37D-C5A3-3B0DB7E59EBC}"/>
              </a:ext>
            </a:extLst>
          </p:cNvPr>
          <p:cNvSpPr txBox="1"/>
          <p:nvPr/>
        </p:nvSpPr>
        <p:spPr>
          <a:xfrm>
            <a:off x="7025154" y="6468663"/>
            <a:ext cx="2099649" cy="184666"/>
          </a:xfrm>
          <a:prstGeom prst="rect">
            <a:avLst/>
          </a:prstGeom>
          <a:noFill/>
        </p:spPr>
        <p:txBody>
          <a:bodyPr wrap="square" lIns="0" tIns="0" rIns="0" bIns="0" rtlCol="0">
            <a:spAutoFit/>
          </a:bodyPr>
          <a:lstStyle/>
          <a:p>
            <a:pPr algn="l">
              <a:spcBef>
                <a:spcPts val="600"/>
              </a:spcBef>
            </a:pPr>
            <a:r>
              <a:rPr lang="en-US" sz="1200" b="0" i="0" dirty="0">
                <a:solidFill>
                  <a:srgbClr val="212529"/>
                </a:solidFill>
                <a:effectLst/>
              </a:rPr>
              <a:t>MGR0412243502436</a:t>
            </a:r>
            <a:endParaRPr lang="en-US" sz="1200" dirty="0"/>
          </a:p>
        </p:txBody>
      </p:sp>
    </p:spTree>
    <p:extLst>
      <p:ext uri="{BB962C8B-B14F-4D97-AF65-F5344CB8AC3E}">
        <p14:creationId xmlns:p14="http://schemas.microsoft.com/office/powerpoint/2010/main" val="370115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D1963D-22FB-614C-A59E-8CD70756AC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782" r="27344"/>
          <a:stretch/>
        </p:blipFill>
        <p:spPr>
          <a:xfrm>
            <a:off x="3028950" y="0"/>
            <a:ext cx="6115051" cy="6932524"/>
          </a:xfrm>
          <a:prstGeom prst="rect">
            <a:avLst/>
          </a:prstGeom>
        </p:spPr>
      </p:pic>
      <p:sp>
        <p:nvSpPr>
          <p:cNvPr id="2" name="Title 1">
            <a:extLst>
              <a:ext uri="{FF2B5EF4-FFF2-40B4-BE49-F238E27FC236}">
                <a16:creationId xmlns:a16="http://schemas.microsoft.com/office/drawing/2014/main" id="{518FCDA7-B409-4ECB-81DB-FE813D68DFAA}"/>
              </a:ext>
            </a:extLst>
          </p:cNvPr>
          <p:cNvSpPr>
            <a:spLocks noGrp="1"/>
          </p:cNvSpPr>
          <p:nvPr>
            <p:ph type="title"/>
          </p:nvPr>
        </p:nvSpPr>
        <p:spPr/>
        <p:txBody>
          <a:bodyPr/>
          <a:lstStyle/>
          <a:p>
            <a:r>
              <a:rPr lang="en-CA" dirty="0"/>
              <a:t>What is risk?</a:t>
            </a:r>
          </a:p>
        </p:txBody>
      </p:sp>
      <p:sp>
        <p:nvSpPr>
          <p:cNvPr id="4" name="Slide Number Placeholder 3">
            <a:extLst>
              <a:ext uri="{FF2B5EF4-FFF2-40B4-BE49-F238E27FC236}">
                <a16:creationId xmlns:a16="http://schemas.microsoft.com/office/drawing/2014/main" id="{BC6E26F0-2505-499D-A3C4-93BCA5B4EA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333B34-C87C-402E-ABB0-13B7C9DEBBC4}" type="slidenum">
              <a:rPr kumimoji="0" lang="en-CA"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 name="Text Placeholder 10">
            <a:extLst>
              <a:ext uri="{FF2B5EF4-FFF2-40B4-BE49-F238E27FC236}">
                <a16:creationId xmlns:a16="http://schemas.microsoft.com/office/drawing/2014/main" id="{D2E4333E-3445-4F4F-B5B2-301F098582EA}"/>
              </a:ext>
            </a:extLst>
          </p:cNvPr>
          <p:cNvSpPr>
            <a:spLocks noGrp="1"/>
          </p:cNvSpPr>
          <p:nvPr>
            <p:ph type="body" sz="quarter" idx="13"/>
          </p:nvPr>
        </p:nvSpPr>
        <p:spPr/>
        <p:txBody>
          <a:bodyPr/>
          <a:lstStyle/>
          <a:p>
            <a:endParaRPr lang="en-US"/>
          </a:p>
        </p:txBody>
      </p:sp>
      <p:sp>
        <p:nvSpPr>
          <p:cNvPr id="3" name="TextBox 3"/>
          <p:cNvSpPr txBox="1"/>
          <p:nvPr/>
        </p:nvSpPr>
        <p:spPr>
          <a:xfrm>
            <a:off x="0" y="0"/>
            <a:ext cx="0" cy="0"/>
          </a:xfrm>
          <a:prstGeom prst="rect">
            <a:avLst/>
          </a:prstGeom>
        </p:spPr>
        <p:txBody>
          <a:bodyPr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prstClr val="black"/>
                </a:solidFill>
                <a:effectLst/>
                <a:uLnTx/>
                <a:uFillTx/>
                <a:latin typeface="Arial" panose="020B0604020202020204"/>
                <a:ea typeface="+mn-ea"/>
                <a:cs typeface="+mn-cs"/>
              </a:rPr>
              <a:t>ADMASTER-STAMP!MGR0330222101104</a:t>
            </a:r>
          </a:p>
        </p:txBody>
      </p:sp>
      <p:sp>
        <p:nvSpPr>
          <p:cNvPr id="6" name="TextBox 5">
            <a:extLst>
              <a:ext uri="{FF2B5EF4-FFF2-40B4-BE49-F238E27FC236}">
                <a16:creationId xmlns:a16="http://schemas.microsoft.com/office/drawing/2014/main" id="{F48C275E-EA57-4C75-B50F-88C0874A309C}"/>
              </a:ext>
            </a:extLst>
          </p:cNvPr>
          <p:cNvSpPr txBox="1"/>
          <p:nvPr/>
        </p:nvSpPr>
        <p:spPr>
          <a:xfrm>
            <a:off x="7025154" y="6468663"/>
            <a:ext cx="2099649" cy="184666"/>
          </a:xfrm>
          <a:prstGeom prst="rect">
            <a:avLst/>
          </a:prstGeom>
          <a:noFill/>
        </p:spPr>
        <p:txBody>
          <a:bodyPr wrap="square" lIns="0" tIns="0" rIns="0" bIns="0" rtlCol="0">
            <a:spAutoFit/>
          </a:bodyPr>
          <a:lstStyle/>
          <a:p>
            <a:pPr algn="l">
              <a:spcBef>
                <a:spcPts val="600"/>
              </a:spcBef>
            </a:pPr>
            <a:r>
              <a:rPr lang="en-US" sz="1200" b="0" i="0" dirty="0">
                <a:solidFill>
                  <a:srgbClr val="212529"/>
                </a:solidFill>
                <a:effectLst/>
              </a:rPr>
              <a:t>MGR0412243502436</a:t>
            </a:r>
            <a:endParaRPr lang="en-US" sz="1200" dirty="0"/>
          </a:p>
        </p:txBody>
      </p:sp>
    </p:spTree>
    <p:extLst>
      <p:ext uri="{BB962C8B-B14F-4D97-AF65-F5344CB8AC3E}">
        <p14:creationId xmlns:p14="http://schemas.microsoft.com/office/powerpoint/2010/main" val="305769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84BE7-A950-4875-B571-D603C922D1DD}"/>
              </a:ext>
            </a:extLst>
          </p:cNvPr>
          <p:cNvSpPr>
            <a:spLocks noGrp="1"/>
          </p:cNvSpPr>
          <p:nvPr>
            <p:ph type="title"/>
          </p:nvPr>
        </p:nvSpPr>
        <p:spPr/>
        <p:txBody>
          <a:bodyPr/>
          <a:lstStyle/>
          <a:p>
            <a:r>
              <a:rPr lang="en-US" altLang="en-US" sz="2800" dirty="0"/>
              <a:t>What moves the stock market up and down?</a:t>
            </a:r>
            <a:endParaRPr lang="en-CA" sz="2800" dirty="0"/>
          </a:p>
        </p:txBody>
      </p:sp>
      <p:sp>
        <p:nvSpPr>
          <p:cNvPr id="3" name="Slide Number Placeholder 2">
            <a:extLst>
              <a:ext uri="{FF2B5EF4-FFF2-40B4-BE49-F238E27FC236}">
                <a16:creationId xmlns:a16="http://schemas.microsoft.com/office/drawing/2014/main" id="{B0E74F4D-D4FB-4CFA-AED6-CC5D32F850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333B34-C87C-402E-ABB0-13B7C9DEBBC4}" type="slidenum">
              <a:rPr kumimoji="0" lang="fr-CA"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CA" sz="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7F517D0F-9884-4DF8-B650-AF3BB256850A}"/>
              </a:ext>
            </a:extLst>
          </p:cNvPr>
          <p:cNvSpPr txBox="1"/>
          <p:nvPr/>
        </p:nvSpPr>
        <p:spPr>
          <a:xfrm>
            <a:off x="2629923" y="1517628"/>
            <a:ext cx="3832895" cy="2259593"/>
          </a:xfrm>
          <a:prstGeom prst="rect">
            <a:avLst/>
          </a:prstGeom>
          <a:noFill/>
        </p:spPr>
        <p:txBody>
          <a:bodyPr wrap="square" lIns="0" tIns="0" rIns="0" bIns="0" rtlCol="0" anchor="t">
            <a:spAutoFit/>
          </a:bodyPr>
          <a:lstStyle/>
          <a:p>
            <a:pPr marL="174830" marR="0" lvl="0" indent="-174830" algn="l" defTabSz="914400" rtl="0" eaLnBrk="1" fontAlgn="auto" latinLnBrk="0" hangingPunct="1">
              <a:lnSpc>
                <a:spcPct val="100000"/>
              </a:lnSpc>
              <a:spcBef>
                <a:spcPts val="450"/>
              </a:spcBef>
              <a:spcAft>
                <a:spcPts val="0"/>
              </a:spcAft>
              <a:buClrTx/>
              <a:buSzTx/>
              <a:buFont typeface="Manulife JH Sans"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Arial" panose="020B0604020202020204"/>
                <a:ea typeface="+mn-ea"/>
                <a:cs typeface="+mn-cs"/>
              </a:rPr>
              <a:t>Company profits</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174830" marR="0" lvl="0" indent="-174830" algn="l" defTabSz="914400" rtl="0" eaLnBrk="1" fontAlgn="auto" latinLnBrk="0" hangingPunct="1">
              <a:lnSpc>
                <a:spcPct val="100000"/>
              </a:lnSpc>
              <a:spcBef>
                <a:spcPts val="450"/>
              </a:spcBef>
              <a:spcAft>
                <a:spcPts val="0"/>
              </a:spcAft>
              <a:buClrTx/>
              <a:buSzTx/>
              <a:buFont typeface="Manulife JH Sans"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Arial" panose="020B0604020202020204"/>
                <a:ea typeface="+mn-ea"/>
                <a:cs typeface="+mn-cs"/>
              </a:rPr>
              <a:t>Interest rates</a:t>
            </a:r>
          </a:p>
          <a:p>
            <a:pPr marL="174830" marR="0" lvl="0" indent="-174830" algn="l" defTabSz="914400" rtl="0" eaLnBrk="1" fontAlgn="auto" latinLnBrk="0" hangingPunct="1">
              <a:lnSpc>
                <a:spcPct val="100000"/>
              </a:lnSpc>
              <a:spcBef>
                <a:spcPts val="450"/>
              </a:spcBef>
              <a:spcAft>
                <a:spcPts val="0"/>
              </a:spcAft>
              <a:buClrTx/>
              <a:buSzTx/>
              <a:buFont typeface="Manulife JH Sans"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Arial" panose="020B0604020202020204"/>
                <a:ea typeface="+mn-ea"/>
                <a:cs typeface="+mn-cs"/>
              </a:rPr>
              <a:t>Consumer confidence</a:t>
            </a:r>
          </a:p>
          <a:p>
            <a:pPr marL="174830" marR="0" lvl="0" indent="-174830" algn="l" defTabSz="914400" rtl="0" eaLnBrk="1" fontAlgn="auto" latinLnBrk="0" hangingPunct="1">
              <a:lnSpc>
                <a:spcPct val="100000"/>
              </a:lnSpc>
              <a:spcBef>
                <a:spcPts val="450"/>
              </a:spcBef>
              <a:spcAft>
                <a:spcPts val="0"/>
              </a:spcAft>
              <a:buClrTx/>
              <a:buSzTx/>
              <a:buFont typeface="Manulife JH Sans"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Arial" panose="020B0604020202020204"/>
                <a:ea typeface="+mn-ea"/>
                <a:cs typeface="+mn-cs"/>
              </a:rPr>
              <a:t>Economic outlook</a:t>
            </a:r>
          </a:p>
          <a:p>
            <a:pPr marL="174830" marR="0" lvl="0" indent="-174830" algn="l" defTabSz="914400" rtl="0" eaLnBrk="1" fontAlgn="auto" latinLnBrk="0" hangingPunct="1">
              <a:lnSpc>
                <a:spcPct val="100000"/>
              </a:lnSpc>
              <a:spcBef>
                <a:spcPts val="450"/>
              </a:spcBef>
              <a:spcAft>
                <a:spcPts val="0"/>
              </a:spcAft>
              <a:buClrTx/>
              <a:buSzTx/>
              <a:buFont typeface="Manulife JH Sans"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Arial" panose="020B0604020202020204"/>
                <a:ea typeface="+mn-ea"/>
                <a:cs typeface="+mn-cs"/>
              </a:rPr>
              <a:t>Political climate</a:t>
            </a:r>
          </a:p>
          <a:p>
            <a:pPr marL="174830" marR="0" lvl="0" indent="-174830" algn="l" defTabSz="914400" rtl="0" eaLnBrk="1" fontAlgn="auto" latinLnBrk="0" hangingPunct="1">
              <a:lnSpc>
                <a:spcPct val="100000"/>
              </a:lnSpc>
              <a:spcBef>
                <a:spcPts val="450"/>
              </a:spcBef>
              <a:spcAft>
                <a:spcPts val="0"/>
              </a:spcAft>
              <a:buClrTx/>
              <a:buSzTx/>
              <a:buFont typeface="Manulife JH Sans"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Arial" panose="020B0604020202020204"/>
                <a:ea typeface="+mn-ea"/>
                <a:cs typeface="+mn-cs"/>
              </a:rPr>
              <a:t>Unforeseen events such as the pandemic</a:t>
            </a:r>
            <a:endParaRPr kumimoji="0" lang="fr-CA" sz="1800" b="0" i="0" u="none" strike="sng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16" name="Group 15">
            <a:extLst>
              <a:ext uri="{FF2B5EF4-FFF2-40B4-BE49-F238E27FC236}">
                <a16:creationId xmlns:a16="http://schemas.microsoft.com/office/drawing/2014/main" id="{0FD50AAA-5EAA-464D-8DD6-A22744F0AE20}"/>
              </a:ext>
            </a:extLst>
          </p:cNvPr>
          <p:cNvGrpSpPr/>
          <p:nvPr/>
        </p:nvGrpSpPr>
        <p:grpSpPr>
          <a:xfrm>
            <a:off x="954861" y="2873974"/>
            <a:ext cx="7062821" cy="2583853"/>
            <a:chOff x="3311164" y="2987756"/>
            <a:chExt cx="4475943" cy="1637473"/>
          </a:xfrm>
        </p:grpSpPr>
        <p:pic>
          <p:nvPicPr>
            <p:cNvPr id="5" name="Graphic 4" descr="Upward trend">
              <a:extLst>
                <a:ext uri="{FF2B5EF4-FFF2-40B4-BE49-F238E27FC236}">
                  <a16:creationId xmlns:a16="http://schemas.microsoft.com/office/drawing/2014/main" id="{75393E92-7BE9-400F-B000-04119811BAD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11164" y="2987756"/>
              <a:ext cx="985369" cy="985369"/>
            </a:xfrm>
            <a:prstGeom prst="rect">
              <a:avLst/>
            </a:prstGeom>
          </p:spPr>
        </p:pic>
        <p:pic>
          <p:nvPicPr>
            <p:cNvPr id="9" name="Graphic 8" descr="Downward trend">
              <a:extLst>
                <a:ext uri="{FF2B5EF4-FFF2-40B4-BE49-F238E27FC236}">
                  <a16:creationId xmlns:a16="http://schemas.microsoft.com/office/drawing/2014/main" id="{A004CDDB-0D64-4C3F-8383-1BE65F60AAB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801738" y="2987756"/>
              <a:ext cx="985369" cy="985369"/>
            </a:xfrm>
            <a:prstGeom prst="rect">
              <a:avLst/>
            </a:prstGeom>
          </p:spPr>
        </p:pic>
        <p:sp>
          <p:nvSpPr>
            <p:cNvPr id="13" name="Isosceles Triangle 12">
              <a:extLst>
                <a:ext uri="{FF2B5EF4-FFF2-40B4-BE49-F238E27FC236}">
                  <a16:creationId xmlns:a16="http://schemas.microsoft.com/office/drawing/2014/main" id="{F15CECBC-663B-4BA6-83C9-76AD0E06F5E8}"/>
                </a:ext>
              </a:extLst>
            </p:cNvPr>
            <p:cNvSpPr/>
            <p:nvPr/>
          </p:nvSpPr>
          <p:spPr>
            <a:xfrm>
              <a:off x="5269133" y="4040877"/>
              <a:ext cx="573392" cy="58435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96" tIns="34299" rIns="137196" bIns="34299"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35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30C38717-8A1A-4C72-AA6D-8393527B7565}"/>
                </a:ext>
              </a:extLst>
            </p:cNvPr>
            <p:cNvSpPr/>
            <p:nvPr/>
          </p:nvSpPr>
          <p:spPr>
            <a:xfrm>
              <a:off x="3446831" y="3976316"/>
              <a:ext cx="4217998" cy="64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96" tIns="34299" rIns="137196" bIns="34299"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350" b="0" i="0" u="none" strike="noStrike" kern="1200" cap="none" spc="0" normalizeH="0" baseline="0" noProof="0" err="1">
                <a:ln>
                  <a:noFill/>
                </a:ln>
                <a:solidFill>
                  <a:prstClr val="white"/>
                </a:solidFill>
                <a:effectLst/>
                <a:uLnTx/>
                <a:uFillTx/>
                <a:latin typeface="Arial" panose="020B0604020202020204"/>
                <a:ea typeface="+mn-ea"/>
                <a:cs typeface="+mn-cs"/>
              </a:endParaRPr>
            </a:p>
          </p:txBody>
        </p:sp>
      </p:grpSp>
      <p:sp>
        <p:nvSpPr>
          <p:cNvPr id="11" name="TextBox 10">
            <a:extLst>
              <a:ext uri="{FF2B5EF4-FFF2-40B4-BE49-F238E27FC236}">
                <a16:creationId xmlns:a16="http://schemas.microsoft.com/office/drawing/2014/main" id="{7F43588E-7E0D-4F29-BC00-E217F6482149}"/>
              </a:ext>
            </a:extLst>
          </p:cNvPr>
          <p:cNvSpPr txBox="1"/>
          <p:nvPr/>
        </p:nvSpPr>
        <p:spPr>
          <a:xfrm>
            <a:off x="2038350" y="5841484"/>
            <a:ext cx="457200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Past performance does not guarantee future results.</a:t>
            </a:r>
          </a:p>
        </p:txBody>
      </p:sp>
      <p:sp>
        <p:nvSpPr>
          <p:cNvPr id="4" name="TextBox 4"/>
          <p:cNvSpPr txBox="1"/>
          <p:nvPr/>
        </p:nvSpPr>
        <p:spPr>
          <a:xfrm>
            <a:off x="0" y="0"/>
            <a:ext cx="0" cy="0"/>
          </a:xfrm>
          <a:prstGeom prst="rect">
            <a:avLst/>
          </a:prstGeom>
        </p:spPr>
        <p:txBody>
          <a:bodyPr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prstClr val="black"/>
                </a:solidFill>
                <a:effectLst/>
                <a:uLnTx/>
                <a:uFillTx/>
                <a:latin typeface="Arial" panose="020B0604020202020204"/>
                <a:ea typeface="+mn-ea"/>
                <a:cs typeface="+mn-cs"/>
              </a:rPr>
              <a:t>ADMASTER-STAMP!MGR0330222101104</a:t>
            </a:r>
          </a:p>
        </p:txBody>
      </p:sp>
      <p:sp>
        <p:nvSpPr>
          <p:cNvPr id="6" name="TextBox 5">
            <a:extLst>
              <a:ext uri="{FF2B5EF4-FFF2-40B4-BE49-F238E27FC236}">
                <a16:creationId xmlns:a16="http://schemas.microsoft.com/office/drawing/2014/main" id="{A81A43A8-8331-C200-2103-668FF1F80CD2}"/>
              </a:ext>
            </a:extLst>
          </p:cNvPr>
          <p:cNvSpPr txBox="1"/>
          <p:nvPr/>
        </p:nvSpPr>
        <p:spPr>
          <a:xfrm>
            <a:off x="7025154" y="6468663"/>
            <a:ext cx="2099649" cy="184666"/>
          </a:xfrm>
          <a:prstGeom prst="rect">
            <a:avLst/>
          </a:prstGeom>
          <a:noFill/>
        </p:spPr>
        <p:txBody>
          <a:bodyPr wrap="square" lIns="0" tIns="0" rIns="0" bIns="0" rtlCol="0">
            <a:spAutoFit/>
          </a:bodyPr>
          <a:lstStyle/>
          <a:p>
            <a:pPr algn="l">
              <a:spcBef>
                <a:spcPts val="600"/>
              </a:spcBef>
            </a:pPr>
            <a:r>
              <a:rPr lang="en-US" sz="1200" b="0" i="0" dirty="0">
                <a:solidFill>
                  <a:srgbClr val="212529"/>
                </a:solidFill>
                <a:effectLst/>
              </a:rPr>
              <a:t>MGR0412243502436</a:t>
            </a:r>
            <a:endParaRPr lang="en-US" sz="1200" dirty="0"/>
          </a:p>
        </p:txBody>
      </p:sp>
    </p:spTree>
    <p:extLst>
      <p:ext uri="{BB962C8B-B14F-4D97-AF65-F5344CB8AC3E}">
        <p14:creationId xmlns:p14="http://schemas.microsoft.com/office/powerpoint/2010/main" val="138886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085FEB-0AD4-4B9C-9D73-F74013BA8364}"/>
              </a:ext>
            </a:extLst>
          </p:cNvPr>
          <p:cNvSpPr/>
          <p:nvPr/>
        </p:nvSpPr>
        <p:spPr>
          <a:xfrm>
            <a:off x="-3597" y="1997421"/>
            <a:ext cx="9144000" cy="2818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54C776B0-5E28-4DE0-8CF9-F1140184A222}"/>
              </a:ext>
            </a:extLst>
          </p:cNvPr>
          <p:cNvSpPr>
            <a:spLocks noGrp="1"/>
          </p:cNvSpPr>
          <p:nvPr>
            <p:ph type="title"/>
          </p:nvPr>
        </p:nvSpPr>
        <p:spPr/>
        <p:txBody>
          <a:bodyPr/>
          <a:lstStyle/>
          <a:p>
            <a:r>
              <a:rPr lang="en-CA" dirty="0"/>
              <a:t>Understanding the ups and downs of the market</a:t>
            </a:r>
            <a:endParaRPr lang="fr-CA" dirty="0"/>
          </a:p>
        </p:txBody>
      </p:sp>
      <p:sp>
        <p:nvSpPr>
          <p:cNvPr id="3" name="Slide Number Placeholder 2">
            <a:extLst>
              <a:ext uri="{FF2B5EF4-FFF2-40B4-BE49-F238E27FC236}">
                <a16:creationId xmlns:a16="http://schemas.microsoft.com/office/drawing/2014/main" id="{A6179BCA-C217-41F2-8595-4CE69BE5B0D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333B34-C87C-402E-ABB0-13B7C9DEBBC4}" type="slidenum">
              <a:rPr kumimoji="0" lang="fr-CA"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CA" sz="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 name="Text Placeholder 9">
            <a:extLst>
              <a:ext uri="{FF2B5EF4-FFF2-40B4-BE49-F238E27FC236}">
                <a16:creationId xmlns:a16="http://schemas.microsoft.com/office/drawing/2014/main" id="{C3DDFF22-F198-AE88-A6AE-BFFFE81408ED}"/>
              </a:ext>
            </a:extLst>
          </p:cNvPr>
          <p:cNvSpPr>
            <a:spLocks noGrp="1"/>
          </p:cNvSpPr>
          <p:nvPr>
            <p:ph type="body" sz="quarter" idx="15"/>
          </p:nvPr>
        </p:nvSpPr>
        <p:spPr/>
        <p:txBody>
          <a:bodyPr/>
          <a:lstStyle/>
          <a:p>
            <a:pPr algn="l"/>
            <a:r>
              <a:rPr lang="en-US" sz="800" b="0" i="0" u="none" strike="noStrike" baseline="0" dirty="0">
                <a:latin typeface="+mn-lt"/>
              </a:rPr>
              <a:t>All rights reserved. Verizon, in partnership with </a:t>
            </a:r>
            <a:r>
              <a:rPr lang="en-US" sz="800" b="0" i="0" u="none" strike="noStrike" baseline="0" dirty="0" err="1">
                <a:latin typeface="+mn-lt"/>
              </a:rPr>
              <a:t>ChartIQ</a:t>
            </a:r>
            <a:r>
              <a:rPr lang="en-US" sz="800" b="0" i="0" u="none" strike="noStrike" baseline="0" dirty="0">
                <a:latin typeface="+mn-lt"/>
              </a:rPr>
              <a:t> and Yahoo! Finance. This hypothetical </a:t>
            </a:r>
            <a:r>
              <a:rPr lang="en-US" sz="800" dirty="0">
                <a:latin typeface="+mn-lt"/>
              </a:rPr>
              <a:t>e</a:t>
            </a:r>
            <a:r>
              <a:rPr lang="en-US" sz="800" b="0" i="0" u="none" strike="noStrike" baseline="0" dirty="0">
                <a:latin typeface="+mn-lt"/>
              </a:rPr>
              <a:t>xample is for illustrative purposes only. S&amp;P 500 Index at close on 1/31/24. Indexes are unmanaged and cannot be invested in directly.</a:t>
            </a:r>
          </a:p>
        </p:txBody>
      </p:sp>
      <p:sp>
        <p:nvSpPr>
          <p:cNvPr id="4" name="TextBox 4"/>
          <p:cNvSpPr txBox="1"/>
          <p:nvPr/>
        </p:nvSpPr>
        <p:spPr>
          <a:xfrm>
            <a:off x="0" y="0"/>
            <a:ext cx="0" cy="0"/>
          </a:xfrm>
          <a:prstGeom prst="rect">
            <a:avLst/>
          </a:prstGeom>
        </p:spPr>
        <p:txBody>
          <a:bodyPr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prstClr val="black"/>
                </a:solidFill>
                <a:effectLst/>
                <a:uLnTx/>
                <a:uFillTx/>
                <a:latin typeface="Arial" panose="020B0604020202020204"/>
                <a:ea typeface="+mn-ea"/>
                <a:cs typeface="+mn-cs"/>
              </a:rPr>
              <a:t>ADMASTER-STAMP!MGR0330222101104</a:t>
            </a:r>
          </a:p>
        </p:txBody>
      </p:sp>
      <p:pic>
        <p:nvPicPr>
          <p:cNvPr id="6" name="Picture 5">
            <a:extLst>
              <a:ext uri="{FF2B5EF4-FFF2-40B4-BE49-F238E27FC236}">
                <a16:creationId xmlns:a16="http://schemas.microsoft.com/office/drawing/2014/main" id="{95D8FE8F-9ECA-6D4C-9205-46B38830EE9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7782" y="1305387"/>
            <a:ext cx="8348437" cy="4247920"/>
          </a:xfrm>
          <a:prstGeom prst="rect">
            <a:avLst/>
          </a:prstGeom>
          <a:ln w="3175">
            <a:solidFill>
              <a:schemeClr val="tx1"/>
            </a:solidFill>
          </a:ln>
        </p:spPr>
      </p:pic>
      <p:sp>
        <p:nvSpPr>
          <p:cNvPr id="5" name="TextBox 4">
            <a:extLst>
              <a:ext uri="{FF2B5EF4-FFF2-40B4-BE49-F238E27FC236}">
                <a16:creationId xmlns:a16="http://schemas.microsoft.com/office/drawing/2014/main" id="{B0ED3479-A1CC-70F8-C80F-23B2AEAF9320}"/>
              </a:ext>
            </a:extLst>
          </p:cNvPr>
          <p:cNvSpPr txBox="1"/>
          <p:nvPr/>
        </p:nvSpPr>
        <p:spPr>
          <a:xfrm>
            <a:off x="7025154" y="6468663"/>
            <a:ext cx="2099649" cy="184666"/>
          </a:xfrm>
          <a:prstGeom prst="rect">
            <a:avLst/>
          </a:prstGeom>
          <a:noFill/>
        </p:spPr>
        <p:txBody>
          <a:bodyPr wrap="square" lIns="0" tIns="0" rIns="0" bIns="0" rtlCol="0">
            <a:spAutoFit/>
          </a:bodyPr>
          <a:lstStyle/>
          <a:p>
            <a:pPr algn="l">
              <a:spcBef>
                <a:spcPts val="600"/>
              </a:spcBef>
            </a:pPr>
            <a:r>
              <a:rPr lang="en-US" sz="1200" b="0" i="0" dirty="0">
                <a:solidFill>
                  <a:srgbClr val="212529"/>
                </a:solidFill>
                <a:effectLst/>
              </a:rPr>
              <a:t>MGR0412243502436</a:t>
            </a:r>
            <a:endParaRPr lang="en-US" sz="1200" dirty="0"/>
          </a:p>
        </p:txBody>
      </p:sp>
    </p:spTree>
    <p:extLst>
      <p:ext uri="{BB962C8B-B14F-4D97-AF65-F5344CB8AC3E}">
        <p14:creationId xmlns:p14="http://schemas.microsoft.com/office/powerpoint/2010/main" val="171034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CF5C5A92-A402-8144-AAF9-902471C113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20280" y="892469"/>
            <a:ext cx="576355" cy="576355"/>
          </a:xfrm>
          <a:prstGeom prst="rect">
            <a:avLst/>
          </a:prstGeom>
        </p:spPr>
      </p:pic>
      <p:sp>
        <p:nvSpPr>
          <p:cNvPr id="2" name="Title 1">
            <a:extLst>
              <a:ext uri="{FF2B5EF4-FFF2-40B4-BE49-F238E27FC236}">
                <a16:creationId xmlns:a16="http://schemas.microsoft.com/office/drawing/2014/main" id="{38361E8D-4CD4-4D90-B37D-DB27C86834EB}"/>
              </a:ext>
            </a:extLst>
          </p:cNvPr>
          <p:cNvSpPr>
            <a:spLocks noGrp="1"/>
          </p:cNvSpPr>
          <p:nvPr>
            <p:ph type="title"/>
          </p:nvPr>
        </p:nvSpPr>
        <p:spPr/>
        <p:txBody>
          <a:bodyPr/>
          <a:lstStyle/>
          <a:p>
            <a:r>
              <a:rPr lang="en-US" dirty="0"/>
              <a:t>Tested investment strategies</a:t>
            </a:r>
            <a:endParaRPr lang="en-CA" dirty="0"/>
          </a:p>
        </p:txBody>
      </p:sp>
      <p:sp>
        <p:nvSpPr>
          <p:cNvPr id="4" name="Slide Number Placeholder 3">
            <a:extLst>
              <a:ext uri="{FF2B5EF4-FFF2-40B4-BE49-F238E27FC236}">
                <a16:creationId xmlns:a16="http://schemas.microsoft.com/office/drawing/2014/main" id="{43B4AA99-F1C0-42E2-9926-82CB86473E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prstClr val="black"/>
                </a:solidFill>
                <a:effectLst/>
                <a:uLnTx/>
                <a:uFillTx/>
                <a:latin typeface="Arial" panose="020B0604020202020204"/>
                <a:ea typeface="+mn-ea"/>
                <a:cs typeface="+mn-cs"/>
              </a:rPr>
              <a:t>7</a:t>
            </a:r>
          </a:p>
        </p:txBody>
      </p:sp>
      <p:sp>
        <p:nvSpPr>
          <p:cNvPr id="11" name="Rectangle 10">
            <a:extLst>
              <a:ext uri="{FF2B5EF4-FFF2-40B4-BE49-F238E27FC236}">
                <a16:creationId xmlns:a16="http://schemas.microsoft.com/office/drawing/2014/main" id="{4B31F293-7B5A-4EAF-B4D2-2B81064E0BE4}"/>
              </a:ext>
            </a:extLst>
          </p:cNvPr>
          <p:cNvSpPr/>
          <p:nvPr/>
        </p:nvSpPr>
        <p:spPr>
          <a:xfrm>
            <a:off x="4423367" y="1019588"/>
            <a:ext cx="3940526" cy="36933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Diversify your investments</a:t>
            </a:r>
          </a:p>
        </p:txBody>
      </p:sp>
      <p:sp>
        <p:nvSpPr>
          <p:cNvPr id="13" name="Rectangle 12">
            <a:extLst>
              <a:ext uri="{FF2B5EF4-FFF2-40B4-BE49-F238E27FC236}">
                <a16:creationId xmlns:a16="http://schemas.microsoft.com/office/drawing/2014/main" id="{C4FA2995-A658-475F-AD97-4EEE1F0D7FF1}"/>
              </a:ext>
            </a:extLst>
          </p:cNvPr>
          <p:cNvSpPr/>
          <p:nvPr/>
        </p:nvSpPr>
        <p:spPr>
          <a:xfrm>
            <a:off x="4408995" y="3046264"/>
            <a:ext cx="4735388" cy="36933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Balance risk and reward</a:t>
            </a:r>
            <a:r>
              <a:rPr kumimoji="0" lang="en-US" sz="2400" b="0" i="0" u="none" strike="sng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 </a:t>
            </a:r>
          </a:p>
        </p:txBody>
      </p:sp>
      <p:sp>
        <p:nvSpPr>
          <p:cNvPr id="8" name="Rectangle 7">
            <a:extLst>
              <a:ext uri="{FF2B5EF4-FFF2-40B4-BE49-F238E27FC236}">
                <a16:creationId xmlns:a16="http://schemas.microsoft.com/office/drawing/2014/main" id="{55B777C6-28F8-475C-A2DA-220A3287A635}"/>
              </a:ext>
            </a:extLst>
          </p:cNvPr>
          <p:cNvSpPr/>
          <p:nvPr/>
        </p:nvSpPr>
        <p:spPr>
          <a:xfrm>
            <a:off x="4423367" y="2003241"/>
            <a:ext cx="3940526" cy="36933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Regularly contribute</a:t>
            </a:r>
          </a:p>
        </p:txBody>
      </p:sp>
      <p:pic>
        <p:nvPicPr>
          <p:cNvPr id="24" name="Graphic 23">
            <a:extLst>
              <a:ext uri="{FF2B5EF4-FFF2-40B4-BE49-F238E27FC236}">
                <a16:creationId xmlns:a16="http://schemas.microsoft.com/office/drawing/2014/main" id="{E7783901-309A-4CD9-A7F9-4B1F60AA213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20280" y="2895253"/>
            <a:ext cx="579093" cy="579093"/>
          </a:xfrm>
          <a:prstGeom prst="rect">
            <a:avLst/>
          </a:prstGeom>
        </p:spPr>
      </p:pic>
      <p:pic>
        <p:nvPicPr>
          <p:cNvPr id="5" name="Graphic 4" descr="Heart with pulse">
            <a:extLst>
              <a:ext uri="{FF2B5EF4-FFF2-40B4-BE49-F238E27FC236}">
                <a16:creationId xmlns:a16="http://schemas.microsoft.com/office/drawing/2014/main" id="{C35B61EF-6B91-4275-A2A9-AD41D4D907C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66836" y="3811707"/>
            <a:ext cx="685979" cy="685979"/>
          </a:xfrm>
          <a:prstGeom prst="rect">
            <a:avLst/>
          </a:prstGeom>
        </p:spPr>
      </p:pic>
      <p:sp>
        <p:nvSpPr>
          <p:cNvPr id="15" name="Rectangle 14">
            <a:extLst>
              <a:ext uri="{FF2B5EF4-FFF2-40B4-BE49-F238E27FC236}">
                <a16:creationId xmlns:a16="http://schemas.microsoft.com/office/drawing/2014/main" id="{72C36872-B663-4B62-9A47-B722036FFA68}"/>
              </a:ext>
            </a:extLst>
          </p:cNvPr>
          <p:cNvSpPr/>
          <p:nvPr/>
        </p:nvSpPr>
        <p:spPr>
          <a:xfrm>
            <a:off x="4408995" y="3970030"/>
            <a:ext cx="4735388" cy="36933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Keep emotions out of investments</a:t>
            </a:r>
          </a:p>
        </p:txBody>
      </p:sp>
      <p:pic>
        <p:nvPicPr>
          <p:cNvPr id="14" name="Graphic 13">
            <a:extLst>
              <a:ext uri="{FF2B5EF4-FFF2-40B4-BE49-F238E27FC236}">
                <a16:creationId xmlns:a16="http://schemas.microsoft.com/office/drawing/2014/main" id="{8E3B50BC-895E-5049-95CF-1EF92CB655E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93557" y="1826877"/>
            <a:ext cx="629798" cy="629798"/>
          </a:xfrm>
          <a:prstGeom prst="rect">
            <a:avLst/>
          </a:prstGeom>
        </p:spPr>
      </p:pic>
      <p:sp>
        <p:nvSpPr>
          <p:cNvPr id="3" name="Rectangle 2">
            <a:extLst>
              <a:ext uri="{FF2B5EF4-FFF2-40B4-BE49-F238E27FC236}">
                <a16:creationId xmlns:a16="http://schemas.microsoft.com/office/drawing/2014/main" id="{513182A5-4DFE-4A27-B567-04C03A4DF125}"/>
              </a:ext>
            </a:extLst>
          </p:cNvPr>
          <p:cNvSpPr/>
          <p:nvPr/>
        </p:nvSpPr>
        <p:spPr>
          <a:xfrm>
            <a:off x="3392905" y="5965531"/>
            <a:ext cx="4572000" cy="33855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There is no guarantee that any investment strategy will achieve its 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Diversification does not guarantee a profit or eliminate the risk of a loss.</a:t>
            </a:r>
          </a:p>
        </p:txBody>
      </p:sp>
      <p:sp>
        <p:nvSpPr>
          <p:cNvPr id="6" name="TextBox 6"/>
          <p:cNvSpPr txBox="1"/>
          <p:nvPr/>
        </p:nvSpPr>
        <p:spPr>
          <a:xfrm>
            <a:off x="0" y="0"/>
            <a:ext cx="0" cy="0"/>
          </a:xfrm>
          <a:prstGeom prst="rect">
            <a:avLst/>
          </a:prstGeom>
        </p:spPr>
        <p:txBody>
          <a:bodyPr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prstClr val="black"/>
                </a:solidFill>
                <a:effectLst/>
                <a:uLnTx/>
                <a:uFillTx/>
                <a:latin typeface="Arial" panose="020B0604020202020204"/>
                <a:ea typeface="+mn-ea"/>
                <a:cs typeface="+mn-cs"/>
              </a:rPr>
              <a:t>ADMASTER-STAMP!MGR0330222101104</a:t>
            </a:r>
          </a:p>
        </p:txBody>
      </p:sp>
      <p:sp>
        <p:nvSpPr>
          <p:cNvPr id="7" name="TextBox 6">
            <a:extLst>
              <a:ext uri="{FF2B5EF4-FFF2-40B4-BE49-F238E27FC236}">
                <a16:creationId xmlns:a16="http://schemas.microsoft.com/office/drawing/2014/main" id="{3D336308-E0FE-BEA3-83EF-E1E98E6DA9D2}"/>
              </a:ext>
            </a:extLst>
          </p:cNvPr>
          <p:cNvSpPr txBox="1"/>
          <p:nvPr/>
        </p:nvSpPr>
        <p:spPr>
          <a:xfrm>
            <a:off x="7025154" y="6468663"/>
            <a:ext cx="2099649" cy="184666"/>
          </a:xfrm>
          <a:prstGeom prst="rect">
            <a:avLst/>
          </a:prstGeom>
          <a:noFill/>
        </p:spPr>
        <p:txBody>
          <a:bodyPr wrap="square" lIns="0" tIns="0" rIns="0" bIns="0" rtlCol="0">
            <a:spAutoFit/>
          </a:bodyPr>
          <a:lstStyle/>
          <a:p>
            <a:pPr algn="l">
              <a:spcBef>
                <a:spcPts val="600"/>
              </a:spcBef>
            </a:pPr>
            <a:r>
              <a:rPr lang="en-US" sz="1200" b="0" i="0" dirty="0">
                <a:solidFill>
                  <a:srgbClr val="212529"/>
                </a:solidFill>
                <a:effectLst/>
              </a:rPr>
              <a:t>MGR0412243502436</a:t>
            </a:r>
            <a:endParaRPr lang="en-US" sz="1200" dirty="0"/>
          </a:p>
        </p:txBody>
      </p:sp>
    </p:spTree>
    <p:extLst>
      <p:ext uri="{BB962C8B-B14F-4D97-AF65-F5344CB8AC3E}">
        <p14:creationId xmlns:p14="http://schemas.microsoft.com/office/powerpoint/2010/main" val="118968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61E8D-4CD4-4D90-B37D-DB27C86834EB}"/>
              </a:ext>
            </a:extLst>
          </p:cNvPr>
          <p:cNvSpPr>
            <a:spLocks noGrp="1"/>
          </p:cNvSpPr>
          <p:nvPr>
            <p:ph type="title"/>
          </p:nvPr>
        </p:nvSpPr>
        <p:spPr/>
        <p:txBody>
          <a:bodyPr/>
          <a:lstStyle/>
          <a:p>
            <a:r>
              <a:rPr lang="en-US"/>
              <a:t>Tested investment strategies</a:t>
            </a:r>
            <a:endParaRPr lang="en-CA"/>
          </a:p>
        </p:txBody>
      </p:sp>
      <p:sp>
        <p:nvSpPr>
          <p:cNvPr id="4" name="Slide Number Placeholder 3">
            <a:extLst>
              <a:ext uri="{FF2B5EF4-FFF2-40B4-BE49-F238E27FC236}">
                <a16:creationId xmlns:a16="http://schemas.microsoft.com/office/drawing/2014/main" id="{43B4AA99-F1C0-42E2-9926-82CB86473E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333B34-C87C-402E-ABB0-13B7C9DEBBC4}" type="slidenum">
              <a:rPr kumimoji="0" lang="fr-CA"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CA" sz="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18" name="Graphic 17">
            <a:extLst>
              <a:ext uri="{FF2B5EF4-FFF2-40B4-BE49-F238E27FC236}">
                <a16:creationId xmlns:a16="http://schemas.microsoft.com/office/drawing/2014/main" id="{43D12142-2B6E-D945-8C19-2179A8EA3E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20280" y="892469"/>
            <a:ext cx="576355" cy="576355"/>
          </a:xfrm>
          <a:prstGeom prst="rect">
            <a:avLst/>
          </a:prstGeom>
        </p:spPr>
      </p:pic>
      <p:sp>
        <p:nvSpPr>
          <p:cNvPr id="20" name="Rectangle 19">
            <a:extLst>
              <a:ext uri="{FF2B5EF4-FFF2-40B4-BE49-F238E27FC236}">
                <a16:creationId xmlns:a16="http://schemas.microsoft.com/office/drawing/2014/main" id="{CBA41770-CA28-B540-B897-2461036B6007}"/>
              </a:ext>
            </a:extLst>
          </p:cNvPr>
          <p:cNvSpPr/>
          <p:nvPr/>
        </p:nvSpPr>
        <p:spPr>
          <a:xfrm>
            <a:off x="4408995" y="1043480"/>
            <a:ext cx="3940526" cy="36933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Diversify your investments</a:t>
            </a:r>
          </a:p>
        </p:txBody>
      </p:sp>
      <p:sp>
        <p:nvSpPr>
          <p:cNvPr id="21" name="Rectangle 20">
            <a:extLst>
              <a:ext uri="{FF2B5EF4-FFF2-40B4-BE49-F238E27FC236}">
                <a16:creationId xmlns:a16="http://schemas.microsoft.com/office/drawing/2014/main" id="{6D5F72F2-1721-3949-8E88-A7019F17AA36}"/>
              </a:ext>
            </a:extLst>
          </p:cNvPr>
          <p:cNvSpPr/>
          <p:nvPr/>
        </p:nvSpPr>
        <p:spPr>
          <a:xfrm>
            <a:off x="4379535" y="3013483"/>
            <a:ext cx="4735388" cy="36933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Balance risk and reward </a:t>
            </a:r>
          </a:p>
        </p:txBody>
      </p:sp>
      <p:sp>
        <p:nvSpPr>
          <p:cNvPr id="23" name="Rectangle 22">
            <a:extLst>
              <a:ext uri="{FF2B5EF4-FFF2-40B4-BE49-F238E27FC236}">
                <a16:creationId xmlns:a16="http://schemas.microsoft.com/office/drawing/2014/main" id="{DEAB25E3-516B-384C-AFDB-9553E4C10D7B}"/>
              </a:ext>
            </a:extLst>
          </p:cNvPr>
          <p:cNvSpPr/>
          <p:nvPr/>
        </p:nvSpPr>
        <p:spPr>
          <a:xfrm>
            <a:off x="4403537" y="2003241"/>
            <a:ext cx="3940526" cy="36933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Contribute regularly</a:t>
            </a:r>
          </a:p>
        </p:txBody>
      </p:sp>
      <p:pic>
        <p:nvPicPr>
          <p:cNvPr id="24" name="Graphic 23">
            <a:extLst>
              <a:ext uri="{FF2B5EF4-FFF2-40B4-BE49-F238E27FC236}">
                <a16:creationId xmlns:a16="http://schemas.microsoft.com/office/drawing/2014/main" id="{8D88B258-BFCF-1D48-B0F7-B8C7ACF6E0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20280" y="2895253"/>
            <a:ext cx="579093" cy="579093"/>
          </a:xfrm>
          <a:prstGeom prst="rect">
            <a:avLst/>
          </a:prstGeom>
        </p:spPr>
      </p:pic>
      <p:pic>
        <p:nvPicPr>
          <p:cNvPr id="26" name="Graphic 25" descr="Heart with pulse">
            <a:extLst>
              <a:ext uri="{FF2B5EF4-FFF2-40B4-BE49-F238E27FC236}">
                <a16:creationId xmlns:a16="http://schemas.microsoft.com/office/drawing/2014/main" id="{7FAE8294-2844-F74C-84F7-25E0FF75D5A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66836" y="3811707"/>
            <a:ext cx="685979" cy="685979"/>
          </a:xfrm>
          <a:prstGeom prst="rect">
            <a:avLst/>
          </a:prstGeom>
        </p:spPr>
      </p:pic>
      <p:sp>
        <p:nvSpPr>
          <p:cNvPr id="27" name="Rectangle 26">
            <a:extLst>
              <a:ext uri="{FF2B5EF4-FFF2-40B4-BE49-F238E27FC236}">
                <a16:creationId xmlns:a16="http://schemas.microsoft.com/office/drawing/2014/main" id="{382E9DAE-18C1-EC48-BF7C-7110EA20B086}"/>
              </a:ext>
            </a:extLst>
          </p:cNvPr>
          <p:cNvSpPr/>
          <p:nvPr/>
        </p:nvSpPr>
        <p:spPr>
          <a:xfrm>
            <a:off x="4408995" y="3973244"/>
            <a:ext cx="4735388" cy="36933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Keep emotions out of investments</a:t>
            </a:r>
          </a:p>
        </p:txBody>
      </p:sp>
      <p:pic>
        <p:nvPicPr>
          <p:cNvPr id="28" name="Graphic 27">
            <a:extLst>
              <a:ext uri="{FF2B5EF4-FFF2-40B4-BE49-F238E27FC236}">
                <a16:creationId xmlns:a16="http://schemas.microsoft.com/office/drawing/2014/main" id="{09986BE0-5C8A-B94D-A219-4D3422E4C7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93557" y="1826877"/>
            <a:ext cx="629798" cy="629798"/>
          </a:xfrm>
          <a:prstGeom prst="rect">
            <a:avLst/>
          </a:prstGeom>
        </p:spPr>
      </p:pic>
      <p:sp>
        <p:nvSpPr>
          <p:cNvPr id="13" name="TextBox 12">
            <a:extLst>
              <a:ext uri="{FF2B5EF4-FFF2-40B4-BE49-F238E27FC236}">
                <a16:creationId xmlns:a16="http://schemas.microsoft.com/office/drawing/2014/main" id="{B0B04BC7-6E87-4A7B-8749-3B4A16873233}"/>
              </a:ext>
            </a:extLst>
          </p:cNvPr>
          <p:cNvSpPr txBox="1"/>
          <p:nvPr/>
        </p:nvSpPr>
        <p:spPr>
          <a:xfrm>
            <a:off x="3260679" y="6168450"/>
            <a:ext cx="459326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Dollar cost averaging does not guarantee a profit or eliminate the risk of a loss. Systematic investing involves continuous investment in securities regardless of price level fluctuation. Participants should consider their resources to continue the strategy over the long term.</a:t>
            </a:r>
          </a:p>
        </p:txBody>
      </p:sp>
      <p:sp>
        <p:nvSpPr>
          <p:cNvPr id="3" name="TextBox 3"/>
          <p:cNvSpPr txBox="1"/>
          <p:nvPr/>
        </p:nvSpPr>
        <p:spPr>
          <a:xfrm>
            <a:off x="0" y="0"/>
            <a:ext cx="0" cy="0"/>
          </a:xfrm>
          <a:prstGeom prst="rect">
            <a:avLst/>
          </a:prstGeom>
        </p:spPr>
        <p:txBody>
          <a:bodyPr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prstClr val="black"/>
                </a:solidFill>
                <a:effectLst/>
                <a:uLnTx/>
                <a:uFillTx/>
                <a:latin typeface="Arial" panose="020B0604020202020204"/>
                <a:ea typeface="+mn-ea"/>
                <a:cs typeface="+mn-cs"/>
              </a:rPr>
              <a:t>ADMASTER-STAMP!MGR0330222101104</a:t>
            </a:r>
          </a:p>
        </p:txBody>
      </p:sp>
      <p:sp>
        <p:nvSpPr>
          <p:cNvPr id="5" name="TextBox 4">
            <a:extLst>
              <a:ext uri="{FF2B5EF4-FFF2-40B4-BE49-F238E27FC236}">
                <a16:creationId xmlns:a16="http://schemas.microsoft.com/office/drawing/2014/main" id="{E262E1A9-C419-28CC-FB7E-48C1403BD806}"/>
              </a:ext>
            </a:extLst>
          </p:cNvPr>
          <p:cNvSpPr txBox="1"/>
          <p:nvPr/>
        </p:nvSpPr>
        <p:spPr>
          <a:xfrm>
            <a:off x="7044351" y="6630115"/>
            <a:ext cx="2099649" cy="184666"/>
          </a:xfrm>
          <a:prstGeom prst="rect">
            <a:avLst/>
          </a:prstGeom>
          <a:noFill/>
        </p:spPr>
        <p:txBody>
          <a:bodyPr wrap="square" lIns="0" tIns="0" rIns="0" bIns="0" rtlCol="0">
            <a:spAutoFit/>
          </a:bodyPr>
          <a:lstStyle/>
          <a:p>
            <a:pPr algn="l">
              <a:spcBef>
                <a:spcPts val="600"/>
              </a:spcBef>
            </a:pPr>
            <a:r>
              <a:rPr lang="en-US" sz="1200" b="0" i="0" dirty="0">
                <a:solidFill>
                  <a:srgbClr val="212529"/>
                </a:solidFill>
                <a:effectLst/>
              </a:rPr>
              <a:t>MGR0412243502436</a:t>
            </a:r>
            <a:endParaRPr lang="en-US" sz="1200" dirty="0"/>
          </a:p>
        </p:txBody>
      </p:sp>
    </p:spTree>
    <p:extLst>
      <p:ext uri="{BB962C8B-B14F-4D97-AF65-F5344CB8AC3E}">
        <p14:creationId xmlns:p14="http://schemas.microsoft.com/office/powerpoint/2010/main" val="346333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61E8D-4CD4-4D90-B37D-DB27C86834EB}"/>
              </a:ext>
            </a:extLst>
          </p:cNvPr>
          <p:cNvSpPr>
            <a:spLocks noGrp="1"/>
          </p:cNvSpPr>
          <p:nvPr>
            <p:ph type="title"/>
          </p:nvPr>
        </p:nvSpPr>
        <p:spPr/>
        <p:txBody>
          <a:bodyPr/>
          <a:lstStyle/>
          <a:p>
            <a:r>
              <a:rPr lang="en-US"/>
              <a:t>Tested investment strategies</a:t>
            </a:r>
            <a:endParaRPr lang="en-CA"/>
          </a:p>
        </p:txBody>
      </p:sp>
      <p:sp>
        <p:nvSpPr>
          <p:cNvPr id="4" name="Slide Number Placeholder 3">
            <a:extLst>
              <a:ext uri="{FF2B5EF4-FFF2-40B4-BE49-F238E27FC236}">
                <a16:creationId xmlns:a16="http://schemas.microsoft.com/office/drawing/2014/main" id="{43B4AA99-F1C0-42E2-9926-82CB86473E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333B34-C87C-402E-ABB0-13B7C9DEBBC4}" type="slidenum">
              <a:rPr kumimoji="0" lang="fr-CA"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CA" sz="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18" name="Graphic 17">
            <a:extLst>
              <a:ext uri="{FF2B5EF4-FFF2-40B4-BE49-F238E27FC236}">
                <a16:creationId xmlns:a16="http://schemas.microsoft.com/office/drawing/2014/main" id="{90DF234E-A67D-C04A-9150-2AFF9A48BC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20280" y="892469"/>
            <a:ext cx="576355" cy="576355"/>
          </a:xfrm>
          <a:prstGeom prst="rect">
            <a:avLst/>
          </a:prstGeom>
        </p:spPr>
      </p:pic>
      <p:sp>
        <p:nvSpPr>
          <p:cNvPr id="20" name="Rectangle 19">
            <a:extLst>
              <a:ext uri="{FF2B5EF4-FFF2-40B4-BE49-F238E27FC236}">
                <a16:creationId xmlns:a16="http://schemas.microsoft.com/office/drawing/2014/main" id="{4B95B5C1-DC74-3C49-A274-4F563B1545A9}"/>
              </a:ext>
            </a:extLst>
          </p:cNvPr>
          <p:cNvSpPr/>
          <p:nvPr/>
        </p:nvSpPr>
        <p:spPr>
          <a:xfrm>
            <a:off x="4408995" y="1032474"/>
            <a:ext cx="3940526" cy="36933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Diversify your investments</a:t>
            </a:r>
          </a:p>
        </p:txBody>
      </p:sp>
      <p:sp>
        <p:nvSpPr>
          <p:cNvPr id="21" name="Rectangle 20">
            <a:extLst>
              <a:ext uri="{FF2B5EF4-FFF2-40B4-BE49-F238E27FC236}">
                <a16:creationId xmlns:a16="http://schemas.microsoft.com/office/drawing/2014/main" id="{C94E7348-7A53-5D44-9F99-24AF5C5269D0}"/>
              </a:ext>
            </a:extLst>
          </p:cNvPr>
          <p:cNvSpPr/>
          <p:nvPr/>
        </p:nvSpPr>
        <p:spPr>
          <a:xfrm>
            <a:off x="4408995" y="3037861"/>
            <a:ext cx="4735388" cy="36933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Balance risk and reward </a:t>
            </a:r>
          </a:p>
        </p:txBody>
      </p:sp>
      <p:sp>
        <p:nvSpPr>
          <p:cNvPr id="23" name="Rectangle 22">
            <a:extLst>
              <a:ext uri="{FF2B5EF4-FFF2-40B4-BE49-F238E27FC236}">
                <a16:creationId xmlns:a16="http://schemas.microsoft.com/office/drawing/2014/main" id="{D7A41E41-FBD4-D24F-8A2D-FF763F1FE892}"/>
              </a:ext>
            </a:extLst>
          </p:cNvPr>
          <p:cNvSpPr/>
          <p:nvPr/>
        </p:nvSpPr>
        <p:spPr>
          <a:xfrm>
            <a:off x="4408995" y="2003241"/>
            <a:ext cx="3940526" cy="36933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Contribute regularly</a:t>
            </a:r>
          </a:p>
        </p:txBody>
      </p:sp>
      <p:pic>
        <p:nvPicPr>
          <p:cNvPr id="24" name="Graphic 23">
            <a:extLst>
              <a:ext uri="{FF2B5EF4-FFF2-40B4-BE49-F238E27FC236}">
                <a16:creationId xmlns:a16="http://schemas.microsoft.com/office/drawing/2014/main" id="{E960D9D3-BF7B-7740-A036-E3E3E55100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20280" y="2895253"/>
            <a:ext cx="579093" cy="579093"/>
          </a:xfrm>
          <a:prstGeom prst="rect">
            <a:avLst/>
          </a:prstGeom>
        </p:spPr>
      </p:pic>
      <p:pic>
        <p:nvPicPr>
          <p:cNvPr id="26" name="Graphic 25" descr="Heart with pulse">
            <a:extLst>
              <a:ext uri="{FF2B5EF4-FFF2-40B4-BE49-F238E27FC236}">
                <a16:creationId xmlns:a16="http://schemas.microsoft.com/office/drawing/2014/main" id="{53CB4C60-BCAB-FF48-BCAE-6A365551A3C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66836" y="3811707"/>
            <a:ext cx="685979" cy="685979"/>
          </a:xfrm>
          <a:prstGeom prst="rect">
            <a:avLst/>
          </a:prstGeom>
        </p:spPr>
      </p:pic>
      <p:sp>
        <p:nvSpPr>
          <p:cNvPr id="27" name="Rectangle 26">
            <a:extLst>
              <a:ext uri="{FF2B5EF4-FFF2-40B4-BE49-F238E27FC236}">
                <a16:creationId xmlns:a16="http://schemas.microsoft.com/office/drawing/2014/main" id="{24583A8B-DCE2-5140-A629-7DADF500C922}"/>
              </a:ext>
            </a:extLst>
          </p:cNvPr>
          <p:cNvSpPr/>
          <p:nvPr/>
        </p:nvSpPr>
        <p:spPr>
          <a:xfrm>
            <a:off x="4379535" y="4016161"/>
            <a:ext cx="4735388" cy="36933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Keep emotions out of investments</a:t>
            </a:r>
          </a:p>
        </p:txBody>
      </p:sp>
      <p:pic>
        <p:nvPicPr>
          <p:cNvPr id="28" name="Graphic 27">
            <a:extLst>
              <a:ext uri="{FF2B5EF4-FFF2-40B4-BE49-F238E27FC236}">
                <a16:creationId xmlns:a16="http://schemas.microsoft.com/office/drawing/2014/main" id="{5DC32559-D877-1F42-9F73-9735BFF6B52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93557" y="1826877"/>
            <a:ext cx="629798" cy="629798"/>
          </a:xfrm>
          <a:prstGeom prst="rect">
            <a:avLst/>
          </a:prstGeom>
        </p:spPr>
      </p:pic>
      <p:sp>
        <p:nvSpPr>
          <p:cNvPr id="3" name="Rectangle 2">
            <a:extLst>
              <a:ext uri="{FF2B5EF4-FFF2-40B4-BE49-F238E27FC236}">
                <a16:creationId xmlns:a16="http://schemas.microsoft.com/office/drawing/2014/main" id="{6E9268DA-7663-4B85-86DA-9D675E4C5C90}"/>
              </a:ext>
            </a:extLst>
          </p:cNvPr>
          <p:cNvSpPr/>
          <p:nvPr/>
        </p:nvSpPr>
        <p:spPr>
          <a:xfrm>
            <a:off x="3416968" y="5469850"/>
            <a:ext cx="4572000" cy="107721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Your quiz results may change over time. We encourage you to take the risk quiz periodically to ensure that your risk profile accurately matches your risk tolerance.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Results are based on generally accepted investment principles, but by no means are you bound by the results, nor should you consider the results investment advice. There is no guarantee that any particular asset allocation or mix of funds will meet your investment objectives. Investing involves risks, and fluctuations in the financial markets and other factors may cause declines in the value of your account.</a:t>
            </a:r>
          </a:p>
        </p:txBody>
      </p:sp>
      <p:sp>
        <p:nvSpPr>
          <p:cNvPr id="5" name="TextBox 5"/>
          <p:cNvSpPr txBox="1"/>
          <p:nvPr/>
        </p:nvSpPr>
        <p:spPr>
          <a:xfrm>
            <a:off x="0" y="0"/>
            <a:ext cx="0" cy="0"/>
          </a:xfrm>
          <a:prstGeom prst="rect">
            <a:avLst/>
          </a:prstGeom>
        </p:spPr>
        <p:txBody>
          <a:bodyPr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prstClr val="black"/>
                </a:solidFill>
                <a:effectLst/>
                <a:uLnTx/>
                <a:uFillTx/>
                <a:latin typeface="Arial" panose="020B0604020202020204"/>
                <a:ea typeface="+mn-ea"/>
                <a:cs typeface="+mn-cs"/>
              </a:rPr>
              <a:t>ADMASTER-STAMP!MGR0330222101104</a:t>
            </a:r>
          </a:p>
        </p:txBody>
      </p:sp>
      <p:sp>
        <p:nvSpPr>
          <p:cNvPr id="6" name="TextBox 5">
            <a:extLst>
              <a:ext uri="{FF2B5EF4-FFF2-40B4-BE49-F238E27FC236}">
                <a16:creationId xmlns:a16="http://schemas.microsoft.com/office/drawing/2014/main" id="{A64AB793-8893-8DCE-23BA-2687BDF48628}"/>
              </a:ext>
            </a:extLst>
          </p:cNvPr>
          <p:cNvSpPr txBox="1"/>
          <p:nvPr/>
        </p:nvSpPr>
        <p:spPr>
          <a:xfrm>
            <a:off x="7025154" y="6468663"/>
            <a:ext cx="2099649" cy="184666"/>
          </a:xfrm>
          <a:prstGeom prst="rect">
            <a:avLst/>
          </a:prstGeom>
          <a:noFill/>
        </p:spPr>
        <p:txBody>
          <a:bodyPr wrap="square" lIns="0" tIns="0" rIns="0" bIns="0" rtlCol="0">
            <a:spAutoFit/>
          </a:bodyPr>
          <a:lstStyle/>
          <a:p>
            <a:pPr algn="l">
              <a:spcBef>
                <a:spcPts val="600"/>
              </a:spcBef>
            </a:pPr>
            <a:r>
              <a:rPr lang="en-US" sz="1200" b="0" i="0" dirty="0">
                <a:solidFill>
                  <a:srgbClr val="212529"/>
                </a:solidFill>
                <a:effectLst/>
              </a:rPr>
              <a:t>MGR0412243502436</a:t>
            </a:r>
            <a:endParaRPr lang="en-US" sz="1200" dirty="0"/>
          </a:p>
        </p:txBody>
      </p:sp>
    </p:spTree>
    <p:extLst>
      <p:ext uri="{BB962C8B-B14F-4D97-AF65-F5344CB8AC3E}">
        <p14:creationId xmlns:p14="http://schemas.microsoft.com/office/powerpoint/2010/main" val="261180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OUNT" val="2"/>
  <p:tag name="SN" val="HIDDEN"/>
</p:tagLst>
</file>

<file path=ppt/tags/tag2.xml><?xml version="1.0" encoding="utf-8"?>
<p:tagLst xmlns:a="http://schemas.openxmlformats.org/drawingml/2006/main" xmlns:r="http://schemas.openxmlformats.org/officeDocument/2006/relationships" xmlns:p="http://schemas.openxmlformats.org/presentationml/2006/main">
  <p:tag name="COUNT" val="3"/>
  <p:tag name="SN" val="HIDDEN"/>
</p:tagLst>
</file>

<file path=ppt/tags/tag3.xml><?xml version="1.0" encoding="utf-8"?>
<p:tagLst xmlns:a="http://schemas.openxmlformats.org/drawingml/2006/main" xmlns:r="http://schemas.openxmlformats.org/officeDocument/2006/relationships" xmlns:p="http://schemas.openxmlformats.org/presentationml/2006/main">
  <p:tag name="COUNT" val="2"/>
  <p:tag name="SN" val="HIDDEN"/>
</p:tagLst>
</file>

<file path=ppt/theme/theme1.xml><?xml version="1.0" encoding="utf-8"?>
<a:theme xmlns:a="http://schemas.openxmlformats.org/drawingml/2006/main" name="John Hancock layouts">
  <a:themeElements>
    <a:clrScheme name="Manulife JH 2019">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0000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defPPr algn="l">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33363" indent="-233363" algn="l">
          <a:spcBef>
            <a:spcPts val="600"/>
          </a:spcBef>
          <a:buFont typeface="Arial" panose="020B0604020202020204" pitchFamily="34" charset="0"/>
          <a:buChar char="•"/>
          <a:defRPr dirty="0" err="1" smtClean="0"/>
        </a:defPPr>
      </a:lstStyle>
    </a:txDef>
  </a:objectDefaults>
  <a:extraClrSchemeLst/>
  <a:extLst>
    <a:ext uri="{05A4C25C-085E-4340-85A3-A5531E510DB2}">
      <thm15:themeFamily xmlns:thm15="http://schemas.microsoft.com/office/thememl/2012/main" name="1026722 - Corporate PPT Template_16x9_MP 1026722 E_0818_v14" id="{3527DC7A-8C8D-4E9E-9B6E-A1046016BC1D}" vid="{5393119F-6D4A-4296-9D2C-28F94A85A1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8665</TotalTime>
  <Words>2741</Words>
  <Application>Microsoft Office PowerPoint</Application>
  <PresentationFormat>On-screen Show (4:3)</PresentationFormat>
  <Paragraphs>261</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Courier</vt:lpstr>
      <vt:lpstr>Manulife JH Sans</vt:lpstr>
      <vt:lpstr>ManulifeJHSansOptimized-Light</vt:lpstr>
      <vt:lpstr>Times New Roman</vt:lpstr>
      <vt:lpstr>John Hancock layouts</vt:lpstr>
      <vt:lpstr>Market fluctuations </vt:lpstr>
      <vt:lpstr> Market volatility can be unsettling </vt:lpstr>
      <vt:lpstr>Tips for dealing with market volatility</vt:lpstr>
      <vt:lpstr>What is risk?</vt:lpstr>
      <vt:lpstr>What moves the stock market up and down?</vt:lpstr>
      <vt:lpstr>Understanding the ups and downs of the market</vt:lpstr>
      <vt:lpstr>Tested investment strategies</vt:lpstr>
      <vt:lpstr>Tested investment strategies</vt:lpstr>
      <vt:lpstr>Tested investment strategies</vt:lpstr>
      <vt:lpstr>Tested investment strategies</vt:lpstr>
      <vt:lpstr>Final thoughts</vt:lpstr>
      <vt:lpstr>Thank you!</vt:lpstr>
      <vt:lpstr>Important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fluctuations</dc:title>
  <dc:creator>Daniel Alexander</dc:creator>
  <cp:lastModifiedBy>Daniel Alexander</cp:lastModifiedBy>
  <cp:revision>25</cp:revision>
  <dcterms:created xsi:type="dcterms:W3CDTF">2022-04-07T15:22:22Z</dcterms:created>
  <dcterms:modified xsi:type="dcterms:W3CDTF">2024-04-17T15:24:07Z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dd5db4b-78fb-42ac-8616-2bbd1a698c72_Enabled">
    <vt:lpwstr>true</vt:lpwstr>
  </property>
  <property fmtid="{D5CDD505-2E9C-101B-9397-08002B2CF9AE}" pid="3" name="MSIP_Label_0dd5db4b-78fb-42ac-8616-2bbd1a698c72_SetDate">
    <vt:lpwstr>2022-04-07T15:23:08Z</vt:lpwstr>
  </property>
  <property fmtid="{D5CDD505-2E9C-101B-9397-08002B2CF9AE}" pid="4" name="MSIP_Label_0dd5db4b-78fb-42ac-8616-2bbd1a698c72_Method">
    <vt:lpwstr>Privileged</vt:lpwstr>
  </property>
  <property fmtid="{D5CDD505-2E9C-101B-9397-08002B2CF9AE}" pid="5" name="MSIP_Label_0dd5db4b-78fb-42ac-8616-2bbd1a698c72_Name">
    <vt:lpwstr>EXTERNAL</vt:lpwstr>
  </property>
  <property fmtid="{D5CDD505-2E9C-101B-9397-08002B2CF9AE}" pid="6" name="MSIP_Label_0dd5db4b-78fb-42ac-8616-2bbd1a698c72_SiteId">
    <vt:lpwstr>5d3e2773-e07f-4432-a630-1a0f68a28a05</vt:lpwstr>
  </property>
  <property fmtid="{D5CDD505-2E9C-101B-9397-08002B2CF9AE}" pid="7" name="MSIP_Label_0dd5db4b-78fb-42ac-8616-2bbd1a698c72_ActionId">
    <vt:lpwstr>faae6bbd-a215-43f6-88d4-07d388da7dd3</vt:lpwstr>
  </property>
  <property fmtid="{D5CDD505-2E9C-101B-9397-08002B2CF9AE}" pid="8" name="MSIP_Label_0dd5db4b-78fb-42ac-8616-2bbd1a698c72_ContentBits">
    <vt:lpwstr>0</vt:lpwstr>
  </property>
</Properties>
</file>