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6" r:id="rId2"/>
  </p:sldMasterIdLst>
  <p:notesMasterIdLst>
    <p:notesMasterId r:id="rId20"/>
  </p:notesMasterIdLst>
  <p:handoutMasterIdLst>
    <p:handoutMasterId r:id="rId21"/>
  </p:handoutMasterIdLst>
  <p:sldIdLst>
    <p:sldId id="257" r:id="rId3"/>
    <p:sldId id="350" r:id="rId4"/>
    <p:sldId id="351" r:id="rId5"/>
    <p:sldId id="352" r:id="rId6"/>
    <p:sldId id="261" r:id="rId7"/>
    <p:sldId id="1083" r:id="rId8"/>
    <p:sldId id="455" r:id="rId9"/>
    <p:sldId id="265" r:id="rId10"/>
    <p:sldId id="275" r:id="rId11"/>
    <p:sldId id="266" r:id="rId12"/>
    <p:sldId id="267" r:id="rId13"/>
    <p:sldId id="354" r:id="rId14"/>
    <p:sldId id="355" r:id="rId15"/>
    <p:sldId id="276" r:id="rId16"/>
    <p:sldId id="457" r:id="rId17"/>
    <p:sldId id="272" r:id="rId18"/>
    <p:sldId id="456" r:id="rId1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5511" userDrawn="1">
          <p15:clr>
            <a:srgbClr val="A4A3A4"/>
          </p15:clr>
        </p15:guide>
        <p15:guide id="5" orient="horz" pos="336" userDrawn="1">
          <p15:clr>
            <a:srgbClr val="A4A3A4"/>
          </p15:clr>
        </p15:guide>
        <p15:guide id="6" orient="horz" pos="923" userDrawn="1">
          <p15:clr>
            <a:srgbClr val="A4A3A4"/>
          </p15:clr>
        </p15:guide>
      </p15:sldGuideLst>
    </p:ext>
    <p:ext uri="{2D200454-40CA-4A62-9FC3-DE9A4176ACB9}">
      <p15:notesGuideLst xmlns:p15="http://schemas.microsoft.com/office/powerpoint/2012/main">
        <p15:guide id="1" orient="horz" pos="2353" userDrawn="1">
          <p15:clr>
            <a:srgbClr val="A4A3A4"/>
          </p15:clr>
        </p15:guide>
        <p15:guide id="2" pos="357" userDrawn="1">
          <p15:clr>
            <a:srgbClr val="A4A3A4"/>
          </p15:clr>
        </p15:guide>
        <p15:guide id="3" pos="411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004BA3-DB84-0C69-E34B-1D23ADAD83E1}" name="Daniel Alexander" initials="DA" userId="S::alexdan@MFCGD.COM::bd06b4d8-43ae-44d8-b1fa-eea69c30c14a" providerId="AD"/>
  <p188:author id="{3508D2B2-D9DD-26AB-4F46-9B2356152CE4}" name="Gregory Curnow" initials="GC" userId="S::curnogr@MFCGD.COM::1cf07be4-3456-4aa6-9064-f5d034a022d9" providerId="AD"/>
  <p188:author id="{5177B4C8-3F9F-C1C4-FD44-53B3C2967539}" name="Liz Bellamy" initials="LB" userId="S::bellael@MFCGD.COM::1aa8c4c7-e6ad-42ef-9ee9-d2b6172ada14" providerId="AD"/>
  <p188:author id="{76E26FC9-A6A6-CD18-CC8A-D1C1BECEB5E6}" name="Sandra Jahnke" initials="SJ" userId="S::jahnksa@MFCGD.COM::fdf11850-c8ea-4bc9-8987-4b91a968dd4a" providerId="AD"/>
  <p188:author id="{5040DCDB-437B-A42B-3D82-593F3012B40F}" name="Christine Creamer" initials="" userId="S::creamerc@MFCGD.COM::9698b4c3-39f2-416b-aec0-23b6f51dcf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 Alexander" initials="DA" lastIdx="3" clrIdx="0">
    <p:extLst>
      <p:ext uri="{19B8F6BF-5375-455C-9EA6-DF929625EA0E}">
        <p15:presenceInfo xmlns:p15="http://schemas.microsoft.com/office/powerpoint/2012/main" userId="S::alexdan@MFCGD.COM::bd06b4d8-43ae-44d8-b1fa-eea69c30c1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793" autoAdjust="0"/>
  </p:normalViewPr>
  <p:slideViewPr>
    <p:cSldViewPr snapToGrid="0" snapToObjects="1">
      <p:cViewPr varScale="1">
        <p:scale>
          <a:sx n="72" d="100"/>
          <a:sy n="72" d="100"/>
        </p:scale>
        <p:origin x="1790" y="43"/>
      </p:cViewPr>
      <p:guideLst>
        <p:guide pos="5511"/>
        <p:guide orient="horz" pos="336"/>
        <p:guide orient="horz" pos="923"/>
      </p:guideLst>
    </p:cSldViewPr>
  </p:slideViewPr>
  <p:outlineViewPr>
    <p:cViewPr>
      <p:scale>
        <a:sx n="33" d="100"/>
        <a:sy n="33" d="100"/>
      </p:scale>
      <p:origin x="0" y="-2050"/>
    </p:cViewPr>
  </p:outlineViewPr>
  <p:notesTextViewPr>
    <p:cViewPr>
      <p:scale>
        <a:sx n="125" d="100"/>
        <a:sy n="125" d="100"/>
      </p:scale>
      <p:origin x="0" y="0"/>
    </p:cViewPr>
  </p:notesTextViewPr>
  <p:sorterViewPr>
    <p:cViewPr varScale="1">
      <p:scale>
        <a:sx n="1" d="1"/>
        <a:sy n="1" d="1"/>
      </p:scale>
      <p:origin x="0" y="-1640"/>
    </p:cViewPr>
  </p:sorterViewPr>
  <p:notesViewPr>
    <p:cSldViewPr snapToGrid="0" snapToObjects="1">
      <p:cViewPr>
        <p:scale>
          <a:sx n="75" d="100"/>
          <a:sy n="75" d="100"/>
        </p:scale>
        <p:origin x="2040" y="-108"/>
      </p:cViewPr>
      <p:guideLst>
        <p:guide orient="horz" pos="2353"/>
        <p:guide pos="357"/>
        <p:guide pos="411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23092" y="8917422"/>
            <a:ext cx="3077739" cy="469424"/>
          </a:xfrm>
          <a:prstGeom prst="rect">
            <a:avLst/>
          </a:prstGeom>
        </p:spPr>
        <p:txBody>
          <a:bodyPr vert="horz" lIns="93342" tIns="46671" rIns="93342" bIns="46671"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68425" y="322263"/>
            <a:ext cx="4364038" cy="3273425"/>
          </a:xfrm>
          <a:prstGeom prst="rect">
            <a:avLst/>
          </a:prstGeom>
          <a:noFill/>
          <a:ln w="12700">
            <a:solidFill>
              <a:prstClr val="black"/>
            </a:solidFill>
          </a:ln>
        </p:spPr>
        <p:txBody>
          <a:bodyPr vert="horz" lIns="93342" tIns="46671" rIns="93342" bIns="46671" rtlCol="0" anchor="ctr"/>
          <a:lstStyle/>
          <a:p>
            <a:endParaRPr/>
          </a:p>
        </p:txBody>
      </p:sp>
      <p:sp>
        <p:nvSpPr>
          <p:cNvPr id="5" name="Notes Placeholder 4"/>
          <p:cNvSpPr>
            <a:spLocks noGrp="1"/>
          </p:cNvSpPr>
          <p:nvPr>
            <p:ph type="body" sz="quarter" idx="3"/>
          </p:nvPr>
        </p:nvSpPr>
        <p:spPr>
          <a:xfrm>
            <a:off x="563924" y="3755389"/>
            <a:ext cx="5969697" cy="5007188"/>
          </a:xfrm>
          <a:prstGeom prst="rect">
            <a:avLst/>
          </a:prstGeom>
        </p:spPr>
        <p:txBody>
          <a:bodyPr vert="horz" lIns="93342" tIns="46671" rIns="93342" bIns="46671" rtlCol="0"/>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342" tIns="46671" rIns="93342" bIns="46671"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AD8FF47-6DE8-D542-82B8-035C326AE3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8403" indent="-291694">
              <a:spcBef>
                <a:spcPct val="30000"/>
              </a:spcBef>
              <a:defRPr sz="1200">
                <a:solidFill>
                  <a:schemeClr val="tx1"/>
                </a:solidFill>
                <a:latin typeface="Arial" panose="020B0604020202020204" pitchFamily="34" charset="0"/>
                <a:ea typeface="MS PGothic" panose="020B0600070205080204" pitchFamily="34" charset="-128"/>
              </a:defRPr>
            </a:lvl2pPr>
            <a:lvl3pPr marL="1166774" indent="-233355">
              <a:spcBef>
                <a:spcPct val="30000"/>
              </a:spcBef>
              <a:defRPr sz="1200">
                <a:solidFill>
                  <a:schemeClr val="tx1"/>
                </a:solidFill>
                <a:latin typeface="Arial" panose="020B0604020202020204" pitchFamily="34" charset="0"/>
                <a:ea typeface="MS PGothic" panose="020B0600070205080204" pitchFamily="34" charset="-128"/>
              </a:defRPr>
            </a:lvl3pPr>
            <a:lvl4pPr marL="1633484" indent="-233355">
              <a:spcBef>
                <a:spcPct val="30000"/>
              </a:spcBef>
              <a:defRPr sz="1200">
                <a:solidFill>
                  <a:schemeClr val="tx1"/>
                </a:solidFill>
                <a:latin typeface="Arial" panose="020B0604020202020204" pitchFamily="34" charset="0"/>
                <a:ea typeface="MS PGothic" panose="020B0600070205080204" pitchFamily="34" charset="-128"/>
              </a:defRPr>
            </a:lvl4pPr>
            <a:lvl5pPr marL="2100194" indent="-233355">
              <a:spcBef>
                <a:spcPct val="30000"/>
              </a:spcBef>
              <a:defRPr sz="1200">
                <a:solidFill>
                  <a:schemeClr val="tx1"/>
                </a:solidFill>
                <a:latin typeface="Arial" panose="020B0604020202020204" pitchFamily="34" charset="0"/>
                <a:ea typeface="MS PGothic" panose="020B0600070205080204" pitchFamily="34" charset="-128"/>
              </a:defRPr>
            </a:lvl5pPr>
            <a:lvl6pPr marL="2566904"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3361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0032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6703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662DBF6-E2E0-194D-8132-166E3C996111}" type="slidenum">
              <a:rPr lang="en-US" altLang="en-US" smtClean="0"/>
              <a:pPr>
                <a:spcBef>
                  <a:spcPct val="0"/>
                </a:spcBef>
              </a:pPr>
              <a:t>1</a:t>
            </a:fld>
            <a:endParaRPr lang="en-US" altLang="en-US"/>
          </a:p>
        </p:txBody>
      </p:sp>
      <p:sp>
        <p:nvSpPr>
          <p:cNvPr id="5123" name="Rectangle 2">
            <a:extLst>
              <a:ext uri="{FF2B5EF4-FFF2-40B4-BE49-F238E27FC236}">
                <a16:creationId xmlns:a16="http://schemas.microsoft.com/office/drawing/2014/main" id="{012E25EA-D3DE-1C47-9CB8-81DB8946CED1}"/>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924233D3-6A58-2847-926E-D100B5D04B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a:t>If you’re concerned about the economy and its</a:t>
            </a:r>
            <a:r>
              <a:rPr lang="en-US" b="1" dirty="0"/>
              <a:t> </a:t>
            </a:r>
            <a:r>
              <a:rPr lang="en-US" dirty="0"/>
              <a:t>effect on your retirement savings, you’re not alone. </a:t>
            </a:r>
            <a:endParaRPr lang="en-US" altLang="en-US" dirty="0">
              <a:latin typeface="Arial" panose="020B0604020202020204" pitchFamily="34" charset="0"/>
            </a:endParaRPr>
          </a:p>
        </p:txBody>
      </p:sp>
    </p:spTree>
    <p:extLst>
      <p:ext uri="{BB962C8B-B14F-4D97-AF65-F5344CB8AC3E}">
        <p14:creationId xmlns:p14="http://schemas.microsoft.com/office/powerpoint/2010/main" val="2342432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4DC4CE9-C19C-4D42-88FE-CA5CB12BE8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8403" indent="-291694">
              <a:spcBef>
                <a:spcPct val="30000"/>
              </a:spcBef>
              <a:defRPr sz="1200">
                <a:solidFill>
                  <a:schemeClr val="tx1"/>
                </a:solidFill>
                <a:latin typeface="Arial" panose="020B0604020202020204" pitchFamily="34" charset="0"/>
                <a:ea typeface="MS PGothic" panose="020B0600070205080204" pitchFamily="34" charset="-128"/>
              </a:defRPr>
            </a:lvl2pPr>
            <a:lvl3pPr marL="1166774" indent="-233355">
              <a:spcBef>
                <a:spcPct val="30000"/>
              </a:spcBef>
              <a:defRPr sz="1200">
                <a:solidFill>
                  <a:schemeClr val="tx1"/>
                </a:solidFill>
                <a:latin typeface="Arial" panose="020B0604020202020204" pitchFamily="34" charset="0"/>
                <a:ea typeface="MS PGothic" panose="020B0600070205080204" pitchFamily="34" charset="-128"/>
              </a:defRPr>
            </a:lvl3pPr>
            <a:lvl4pPr marL="1633484" indent="-233355">
              <a:spcBef>
                <a:spcPct val="30000"/>
              </a:spcBef>
              <a:defRPr sz="1200">
                <a:solidFill>
                  <a:schemeClr val="tx1"/>
                </a:solidFill>
                <a:latin typeface="Arial" panose="020B0604020202020204" pitchFamily="34" charset="0"/>
                <a:ea typeface="MS PGothic" panose="020B0600070205080204" pitchFamily="34" charset="-128"/>
              </a:defRPr>
            </a:lvl4pPr>
            <a:lvl5pPr marL="2100194" indent="-233355">
              <a:spcBef>
                <a:spcPct val="30000"/>
              </a:spcBef>
              <a:defRPr sz="1200">
                <a:solidFill>
                  <a:schemeClr val="tx1"/>
                </a:solidFill>
                <a:latin typeface="Arial" panose="020B0604020202020204" pitchFamily="34" charset="0"/>
                <a:ea typeface="MS PGothic" panose="020B0600070205080204" pitchFamily="34" charset="-128"/>
              </a:defRPr>
            </a:lvl5pPr>
            <a:lvl6pPr marL="2566904"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3361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0032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6703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E17959C-CAB6-8A41-BCC3-2FF28D5C0771}" type="slidenum">
              <a:rPr lang="en-US" altLang="en-US" smtClean="0"/>
              <a:pPr>
                <a:spcBef>
                  <a:spcPct val="0"/>
                </a:spcBef>
              </a:pPr>
              <a:t>10</a:t>
            </a:fld>
            <a:endParaRPr lang="en-US" altLang="en-US"/>
          </a:p>
        </p:txBody>
      </p:sp>
      <p:sp>
        <p:nvSpPr>
          <p:cNvPr id="24579" name="Rectangle 2">
            <a:extLst>
              <a:ext uri="{FF2B5EF4-FFF2-40B4-BE49-F238E27FC236}">
                <a16:creationId xmlns:a16="http://schemas.microsoft.com/office/drawing/2014/main" id="{A743DE69-2A15-134A-BF69-DEBC4991158B}"/>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FFF1EA9-CA2B-0F41-97FF-EFF938EBA4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a:t>Now that you have a better understanding of market cycles to help keep market ups and downs in perspective, let’s talk about what you can do to help manage the uncertainty. </a:t>
            </a:r>
            <a:endParaRPr lang="en-CA" dirty="0"/>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3084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B83105F-1722-004C-A25D-87062AD024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8403" indent="-291694">
              <a:spcBef>
                <a:spcPct val="30000"/>
              </a:spcBef>
              <a:defRPr sz="1200">
                <a:solidFill>
                  <a:schemeClr val="tx1"/>
                </a:solidFill>
                <a:latin typeface="Arial" panose="020B0604020202020204" pitchFamily="34" charset="0"/>
                <a:ea typeface="MS PGothic" panose="020B0600070205080204" pitchFamily="34" charset="-128"/>
              </a:defRPr>
            </a:lvl2pPr>
            <a:lvl3pPr marL="1166774" indent="-233355">
              <a:spcBef>
                <a:spcPct val="30000"/>
              </a:spcBef>
              <a:defRPr sz="1200">
                <a:solidFill>
                  <a:schemeClr val="tx1"/>
                </a:solidFill>
                <a:latin typeface="Arial" panose="020B0604020202020204" pitchFamily="34" charset="0"/>
                <a:ea typeface="MS PGothic" panose="020B0600070205080204" pitchFamily="34" charset="-128"/>
              </a:defRPr>
            </a:lvl3pPr>
            <a:lvl4pPr marL="1633484" indent="-233355">
              <a:spcBef>
                <a:spcPct val="30000"/>
              </a:spcBef>
              <a:defRPr sz="1200">
                <a:solidFill>
                  <a:schemeClr val="tx1"/>
                </a:solidFill>
                <a:latin typeface="Arial" panose="020B0604020202020204" pitchFamily="34" charset="0"/>
                <a:ea typeface="MS PGothic" panose="020B0600070205080204" pitchFamily="34" charset="-128"/>
              </a:defRPr>
            </a:lvl4pPr>
            <a:lvl5pPr marL="2100194" indent="-233355">
              <a:spcBef>
                <a:spcPct val="30000"/>
              </a:spcBef>
              <a:defRPr sz="1200">
                <a:solidFill>
                  <a:schemeClr val="tx1"/>
                </a:solidFill>
                <a:latin typeface="Arial" panose="020B0604020202020204" pitchFamily="34" charset="0"/>
                <a:ea typeface="MS PGothic" panose="020B0600070205080204" pitchFamily="34" charset="-128"/>
              </a:defRPr>
            </a:lvl5pPr>
            <a:lvl6pPr marL="2566904"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3361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0032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6703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FC57930-1F23-6540-BC08-118292B02350}" type="slidenum">
              <a:rPr lang="en-US" altLang="en-US" smtClean="0"/>
              <a:pPr>
                <a:spcBef>
                  <a:spcPct val="0"/>
                </a:spcBef>
              </a:pPr>
              <a:t>11</a:t>
            </a:fld>
            <a:endParaRPr lang="en-US" altLang="en-US"/>
          </a:p>
        </p:txBody>
      </p:sp>
      <p:sp>
        <p:nvSpPr>
          <p:cNvPr id="26627" name="Rectangle 2">
            <a:extLst>
              <a:ext uri="{FF2B5EF4-FFF2-40B4-BE49-F238E27FC236}">
                <a16:creationId xmlns:a16="http://schemas.microsoft.com/office/drawing/2014/main" id="{9B568119-1339-AA43-B730-952659BC94BD}"/>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C1C2716D-70D1-A146-94E9-985D50A6E3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b="0" dirty="0"/>
              <a:t>One strategy to consider over the long term is to </a:t>
            </a:r>
            <a:r>
              <a:rPr lang="en-US" dirty="0"/>
              <a:t>stick with your investment strategy, which can help you eliminate emotional decision-making and resist any temptation to sell at a loss. </a:t>
            </a:r>
          </a:p>
          <a:p>
            <a:endParaRPr lang="en-US" dirty="0"/>
          </a:p>
          <a:p>
            <a:pPr marL="0" indent="0">
              <a:buNone/>
            </a:pPr>
            <a:r>
              <a:rPr lang="en-US" dirty="0"/>
              <a:t>Let’s use the 2008/2009 bear market as an example. </a:t>
            </a:r>
          </a:p>
          <a:p>
            <a:pPr marL="0" indent="0">
              <a:buNone/>
            </a:pPr>
            <a:endParaRPr lang="en-US" dirty="0"/>
          </a:p>
          <a:p>
            <a:pPr marL="0" indent="0">
              <a:buNone/>
            </a:pPr>
            <a:r>
              <a:rPr lang="en-US" dirty="0"/>
              <a:t>Say we had two investors, both who had $44,749 in their account when the market bottomed out in March of 2009. Investor A decides to stay in the stock market, while Investor B moves everything into bonds, or fixed income. </a:t>
            </a:r>
          </a:p>
          <a:p>
            <a:pPr marL="0" indent="0">
              <a:buNone/>
            </a:pPr>
            <a:endParaRPr lang="en-US" dirty="0"/>
          </a:p>
          <a:p>
            <a:pPr marL="0" indent="0">
              <a:buNone/>
            </a:pPr>
            <a:r>
              <a:rPr lang="en-US" dirty="0"/>
              <a:t>To make things easy, we’ve used the S&amp;P 500 Index to represent Investor A’s stock holdings and the Bloomberg U.S. Aggregate Bond Index to represent Investor B’s fixed-income holdings.</a:t>
            </a:r>
          </a:p>
          <a:p>
            <a:pPr marL="0" indent="0">
              <a:buNone/>
            </a:pPr>
            <a:endParaRPr lang="en-US" dirty="0"/>
          </a:p>
          <a:p>
            <a:pPr marL="0" indent="0">
              <a:buNone/>
            </a:pPr>
            <a:r>
              <a:rPr lang="en-US" dirty="0"/>
              <a:t>What happens over the next five years? </a:t>
            </a:r>
          </a:p>
          <a:p>
            <a:pPr marL="0" indent="0">
              <a:buNone/>
            </a:pPr>
            <a:endParaRPr lang="en-US" dirty="0"/>
          </a:p>
          <a:p>
            <a:pPr marL="0" indent="0">
              <a:buNone/>
            </a:pPr>
            <a:r>
              <a:rPr lang="en-US" dirty="0"/>
              <a:t>Investor A has taken advantage of the market recovery and now has a portfolio worth $138,177.</a:t>
            </a:r>
          </a:p>
          <a:p>
            <a:pPr marL="0" indent="0">
              <a:buNone/>
            </a:pPr>
            <a:r>
              <a:rPr lang="en-US" dirty="0"/>
              <a:t> </a:t>
            </a:r>
          </a:p>
          <a:p>
            <a:pPr marL="0" indent="0">
              <a:buNone/>
            </a:pPr>
            <a:r>
              <a:rPr lang="en-US" dirty="0"/>
              <a:t>Investor B, on the other hand, ends up with $49,089—a far lower amount. </a:t>
            </a:r>
          </a:p>
          <a:p>
            <a:pPr marL="0" indent="0">
              <a:buNone/>
            </a:pPr>
            <a:endParaRPr lang="en-US" dirty="0"/>
          </a:p>
          <a:p>
            <a:pPr marL="0" indent="0">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143388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167632E-CCA0-C045-9FC4-706038C29E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8403" indent="-291694">
              <a:spcBef>
                <a:spcPct val="30000"/>
              </a:spcBef>
              <a:defRPr sz="1200">
                <a:solidFill>
                  <a:schemeClr val="tx1"/>
                </a:solidFill>
                <a:latin typeface="Arial" panose="020B0604020202020204" pitchFamily="34" charset="0"/>
                <a:ea typeface="MS PGothic" panose="020B0600070205080204" pitchFamily="34" charset="-128"/>
              </a:defRPr>
            </a:lvl2pPr>
            <a:lvl3pPr marL="1166774" indent="-233355">
              <a:spcBef>
                <a:spcPct val="30000"/>
              </a:spcBef>
              <a:defRPr sz="1200">
                <a:solidFill>
                  <a:schemeClr val="tx1"/>
                </a:solidFill>
                <a:latin typeface="Arial" panose="020B0604020202020204" pitchFamily="34" charset="0"/>
                <a:ea typeface="MS PGothic" panose="020B0600070205080204" pitchFamily="34" charset="-128"/>
              </a:defRPr>
            </a:lvl3pPr>
            <a:lvl4pPr marL="1633484" indent="-233355">
              <a:spcBef>
                <a:spcPct val="30000"/>
              </a:spcBef>
              <a:defRPr sz="1200">
                <a:solidFill>
                  <a:schemeClr val="tx1"/>
                </a:solidFill>
                <a:latin typeface="Arial" panose="020B0604020202020204" pitchFamily="34" charset="0"/>
                <a:ea typeface="MS PGothic" panose="020B0600070205080204" pitchFamily="34" charset="-128"/>
              </a:defRPr>
            </a:lvl4pPr>
            <a:lvl5pPr marL="2100194" indent="-233355">
              <a:spcBef>
                <a:spcPct val="30000"/>
              </a:spcBef>
              <a:defRPr sz="1200">
                <a:solidFill>
                  <a:schemeClr val="tx1"/>
                </a:solidFill>
                <a:latin typeface="Arial" panose="020B0604020202020204" pitchFamily="34" charset="0"/>
                <a:ea typeface="MS PGothic" panose="020B0600070205080204" pitchFamily="34" charset="-128"/>
              </a:defRPr>
            </a:lvl5pPr>
            <a:lvl6pPr marL="2566904"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3361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0032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6703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FFF6AE7-AEA6-D142-94AF-DB57F74AF4F1}" type="slidenum">
              <a:rPr lang="en-US" altLang="en-US" smtClean="0"/>
              <a:pPr>
                <a:spcBef>
                  <a:spcPct val="0"/>
                </a:spcBef>
              </a:pPr>
              <a:t>12</a:t>
            </a:fld>
            <a:endParaRPr lang="en-US" altLang="en-US"/>
          </a:p>
        </p:txBody>
      </p:sp>
      <p:sp>
        <p:nvSpPr>
          <p:cNvPr id="28675" name="Rectangle 2">
            <a:extLst>
              <a:ext uri="{FF2B5EF4-FFF2-40B4-BE49-F238E27FC236}">
                <a16:creationId xmlns:a16="http://schemas.microsoft.com/office/drawing/2014/main" id="{181056AF-5563-DF45-BBE2-2105C0690FFA}"/>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9A99EB0-56E5-324E-A21F-0A1A430A6EDB}"/>
              </a:ext>
            </a:extLst>
          </p:cNvPr>
          <p:cNvSpPr>
            <a:spLocks noGrp="1" noChangeArrowheads="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a:t>Despite what we’ve discussed so far, when faced with market uncertainty, some investors still choose to move their money out of stocks and put it into less risky investments. The challenge with this approach is knowing the best time to sell your stock investments and knowing when to get back in the markets. </a:t>
            </a:r>
          </a:p>
          <a:p>
            <a:pPr marL="0" indent="0">
              <a:buNone/>
            </a:pPr>
            <a:endParaRPr lang="en-US" dirty="0"/>
          </a:p>
          <a:p>
            <a:pPr marL="0" indent="0">
              <a:buNone/>
            </a:pPr>
            <a:r>
              <a:rPr lang="en-US" dirty="0"/>
              <a:t>As shown in this illustration, historically, most market growth has resulted from very strong performance on a handful of single days. The reality is that no one knows when these days will occur; in fact, if you try to time the market, you’re likely to miss them. </a:t>
            </a:r>
          </a:p>
          <a:p>
            <a:endParaRPr lang="en-US" dirty="0"/>
          </a:p>
          <a:p>
            <a:pPr marL="0" indent="0">
              <a:buNone/>
            </a:pPr>
            <a:r>
              <a:rPr lang="en-US" dirty="0"/>
              <a:t>Take a look at how retirement savings balances could have grown if an investor had remained in the market from 1999 through 2023 instead of trying to time market changes. </a:t>
            </a:r>
          </a:p>
          <a:p>
            <a:pPr marL="0" indent="0">
              <a:buNone/>
            </a:pPr>
            <a:endParaRPr lang="en-US" dirty="0"/>
          </a:p>
          <a:p>
            <a:pPr marL="0" indent="0">
              <a:buNone/>
            </a:pPr>
            <a:r>
              <a:rPr lang="en-US" dirty="0"/>
              <a:t>The value of a </a:t>
            </a:r>
            <a:r>
              <a:rPr lang="en-US" b="1" dirty="0"/>
              <a:t>$100 </a:t>
            </a:r>
            <a:r>
              <a:rPr lang="en-US" dirty="0"/>
              <a:t>contribution would be </a:t>
            </a:r>
            <a:r>
              <a:rPr lang="en-US" b="1" dirty="0"/>
              <a:t>$634.24 </a:t>
            </a:r>
            <a:r>
              <a:rPr lang="en-US" dirty="0"/>
              <a:t>if you stayed invested in the market the whole time; however, if you missed out on the 20 best-performing days, your </a:t>
            </a:r>
            <a:r>
              <a:rPr lang="en-US" b="1" dirty="0"/>
              <a:t>$100</a:t>
            </a:r>
            <a:r>
              <a:rPr lang="en-US" dirty="0"/>
              <a:t> contribution would shrink to</a:t>
            </a:r>
            <a:r>
              <a:rPr lang="en-US" b="1" dirty="0"/>
              <a:t> $200.38</a:t>
            </a:r>
            <a:r>
              <a:rPr lang="en-US" dirty="0"/>
              <a:t>.</a:t>
            </a:r>
            <a:r>
              <a:rPr lang="en-US" b="1" dirty="0"/>
              <a:t> </a:t>
            </a:r>
            <a:r>
              <a:rPr lang="en-US" dirty="0"/>
              <a:t>In other words, missing out on those 20 big days lowered the total potential return by nearly </a:t>
            </a:r>
            <a:r>
              <a:rPr lang="en-US" b="1" dirty="0"/>
              <a:t>434%</a:t>
            </a:r>
            <a:r>
              <a:rPr lang="en-US" dirty="0"/>
              <a:t>. </a:t>
            </a:r>
          </a:p>
          <a:p>
            <a:pPr marL="0" indent="0">
              <a:buNone/>
            </a:pPr>
            <a:endParaRPr lang="en-US" b="1" dirty="0"/>
          </a:p>
          <a:p>
            <a:pPr marL="0" indent="0">
              <a:buNone/>
            </a:pPr>
            <a:r>
              <a:rPr lang="en-US" dirty="0"/>
              <a:t>Staying invested allows you to take advantage of potential market upturns, no matter which days they occur.</a:t>
            </a:r>
          </a:p>
          <a:p>
            <a:endParaRPr lang="en-US" dirty="0"/>
          </a:p>
          <a:p>
            <a:pPr marL="0" indent="0">
              <a:buNone/>
            </a:pPr>
            <a:endParaRPr lang="en-CA" dirty="0"/>
          </a:p>
        </p:txBody>
      </p:sp>
    </p:spTree>
    <p:extLst>
      <p:ext uri="{BB962C8B-B14F-4D97-AF65-F5344CB8AC3E}">
        <p14:creationId xmlns:p14="http://schemas.microsoft.com/office/powerpoint/2010/main" val="227535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A2EAF3B-0381-DD4D-8D7B-3B8B9936FB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8403" indent="-291694">
              <a:spcBef>
                <a:spcPct val="30000"/>
              </a:spcBef>
              <a:defRPr sz="1200">
                <a:solidFill>
                  <a:schemeClr val="tx1"/>
                </a:solidFill>
                <a:latin typeface="Arial" panose="020B0604020202020204" pitchFamily="34" charset="0"/>
                <a:ea typeface="MS PGothic" panose="020B0600070205080204" pitchFamily="34" charset="-128"/>
              </a:defRPr>
            </a:lvl2pPr>
            <a:lvl3pPr marL="1166774" indent="-233355">
              <a:spcBef>
                <a:spcPct val="30000"/>
              </a:spcBef>
              <a:defRPr sz="1200">
                <a:solidFill>
                  <a:schemeClr val="tx1"/>
                </a:solidFill>
                <a:latin typeface="Arial" panose="020B0604020202020204" pitchFamily="34" charset="0"/>
                <a:ea typeface="MS PGothic" panose="020B0600070205080204" pitchFamily="34" charset="-128"/>
              </a:defRPr>
            </a:lvl3pPr>
            <a:lvl4pPr marL="1633484" indent="-233355">
              <a:spcBef>
                <a:spcPct val="30000"/>
              </a:spcBef>
              <a:defRPr sz="1200">
                <a:solidFill>
                  <a:schemeClr val="tx1"/>
                </a:solidFill>
                <a:latin typeface="Arial" panose="020B0604020202020204" pitchFamily="34" charset="0"/>
                <a:ea typeface="MS PGothic" panose="020B0600070205080204" pitchFamily="34" charset="-128"/>
              </a:defRPr>
            </a:lvl4pPr>
            <a:lvl5pPr marL="2100194" indent="-233355">
              <a:spcBef>
                <a:spcPct val="30000"/>
              </a:spcBef>
              <a:defRPr sz="1200">
                <a:solidFill>
                  <a:schemeClr val="tx1"/>
                </a:solidFill>
                <a:latin typeface="Arial" panose="020B0604020202020204" pitchFamily="34" charset="0"/>
                <a:ea typeface="MS PGothic" panose="020B0600070205080204" pitchFamily="34" charset="-128"/>
              </a:defRPr>
            </a:lvl5pPr>
            <a:lvl6pPr marL="2566904"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3361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0032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6703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D0A05D-0E35-4F41-A299-04C8DAD21F83}" type="slidenum">
              <a:rPr lang="en-US" altLang="en-US" smtClean="0"/>
              <a:pPr>
                <a:spcBef>
                  <a:spcPct val="0"/>
                </a:spcBef>
              </a:pPr>
              <a:t>13</a:t>
            </a:fld>
            <a:endParaRPr lang="en-US" altLang="en-US"/>
          </a:p>
        </p:txBody>
      </p:sp>
      <p:sp>
        <p:nvSpPr>
          <p:cNvPr id="30723" name="Rectangle 2">
            <a:extLst>
              <a:ext uri="{FF2B5EF4-FFF2-40B4-BE49-F238E27FC236}">
                <a16:creationId xmlns:a16="http://schemas.microsoft.com/office/drawing/2014/main" id="{521B3E19-6425-D04C-B21A-012B2325A580}"/>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DE724138-F7FE-644D-AB06-69506E6CCC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a:buNone/>
            </a:pPr>
            <a:r>
              <a:rPr lang="en-US" b="0" dirty="0"/>
              <a:t>Another strategy often considered by emotional investors to help deal with market downturns is to stay invested but stop the contributions to their retirement plan. But what these investors don’t realize is that there are benefits to still making contributions. </a:t>
            </a:r>
            <a:r>
              <a:rPr lang="en-US" b="0" i="0" dirty="0">
                <a:solidFill>
                  <a:srgbClr val="000000"/>
                </a:solidFill>
                <a:effectLst/>
                <a:latin typeface="Arial" panose="020B0604020202020204" pitchFamily="34" charset="0"/>
              </a:rPr>
              <a:t>That’s because your contributions may actually work harder for you in falling markets.</a:t>
            </a:r>
            <a:br>
              <a:rPr lang="en-US" b="0" i="0" dirty="0">
                <a:solidFill>
                  <a:srgbClr val="000000"/>
                </a:solidFill>
                <a:effectLst/>
                <a:latin typeface="-apple-system"/>
              </a:rPr>
            </a:br>
            <a:endParaRPr lang="en-US" dirty="0"/>
          </a:p>
          <a:p>
            <a:pPr marL="0" indent="0">
              <a:buNone/>
            </a:pPr>
            <a:r>
              <a:rPr lang="en-US" dirty="0"/>
              <a:t>To help you understand, let’s look at this graph. This hypothetical example shows that when the market value drops from, say, $50 to $10, you’re able to buy more shares at the lower price.</a:t>
            </a:r>
          </a:p>
          <a:p>
            <a:pPr marL="0" indent="0">
              <a:buNone/>
            </a:pPr>
            <a:endParaRPr lang="en-US" dirty="0"/>
          </a:p>
          <a:p>
            <a:pPr marL="0" indent="0">
              <a:buNone/>
            </a:pPr>
            <a:r>
              <a:rPr lang="en-US" b="0" i="0" dirty="0">
                <a:solidFill>
                  <a:srgbClr val="000000"/>
                </a:solidFill>
                <a:effectLst/>
                <a:latin typeface="Arial" panose="020B0604020202020204" pitchFamily="34" charset="0"/>
              </a:rPr>
              <a:t>As the price increases, you get fewer shares for your $100. Over time, the high and low prices average out, which can help smooth market fluctuations, helping you make progress on your retirement goals. </a:t>
            </a:r>
            <a:endParaRPr lang="en-US" dirty="0"/>
          </a:p>
          <a:p>
            <a:endParaRPr lang="en-US" dirty="0"/>
          </a:p>
          <a:p>
            <a:pPr marL="0" indent="0">
              <a:buNone/>
            </a:pPr>
            <a:r>
              <a:rPr lang="en-US" dirty="0"/>
              <a:t>This systematic approach to investing is known as dollar cost averaging, and i</a:t>
            </a:r>
            <a:r>
              <a:rPr lang="en-US" b="0" i="0" dirty="0">
                <a:effectLst/>
                <a:latin typeface="Arial" panose="020B0604020202020204" pitchFamily="34" charset="0"/>
              </a:rPr>
              <a:t>t’s one of the key benefits of saving for retirement through a 401(k) plan.</a:t>
            </a:r>
            <a:endParaRPr lang="en-US" dirty="0"/>
          </a:p>
        </p:txBody>
      </p:sp>
    </p:spTree>
    <p:extLst>
      <p:ext uri="{BB962C8B-B14F-4D97-AF65-F5344CB8AC3E}">
        <p14:creationId xmlns:p14="http://schemas.microsoft.com/office/powerpoint/2010/main" val="2765796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2EFD8D5-315B-814F-9619-975569B6CF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8403" indent="-291694">
              <a:spcBef>
                <a:spcPct val="30000"/>
              </a:spcBef>
              <a:defRPr sz="1200">
                <a:solidFill>
                  <a:schemeClr val="tx1"/>
                </a:solidFill>
                <a:latin typeface="Arial" panose="020B0604020202020204" pitchFamily="34" charset="0"/>
                <a:ea typeface="MS PGothic" panose="020B0600070205080204" pitchFamily="34" charset="-128"/>
              </a:defRPr>
            </a:lvl2pPr>
            <a:lvl3pPr marL="1166774" indent="-233355">
              <a:spcBef>
                <a:spcPct val="30000"/>
              </a:spcBef>
              <a:defRPr sz="1200">
                <a:solidFill>
                  <a:schemeClr val="tx1"/>
                </a:solidFill>
                <a:latin typeface="Arial" panose="020B0604020202020204" pitchFamily="34" charset="0"/>
                <a:ea typeface="MS PGothic" panose="020B0600070205080204" pitchFamily="34" charset="-128"/>
              </a:defRPr>
            </a:lvl3pPr>
            <a:lvl4pPr marL="1633484" indent="-233355">
              <a:spcBef>
                <a:spcPct val="30000"/>
              </a:spcBef>
              <a:defRPr sz="1200">
                <a:solidFill>
                  <a:schemeClr val="tx1"/>
                </a:solidFill>
                <a:latin typeface="Arial" panose="020B0604020202020204" pitchFamily="34" charset="0"/>
                <a:ea typeface="MS PGothic" panose="020B0600070205080204" pitchFamily="34" charset="-128"/>
              </a:defRPr>
            </a:lvl4pPr>
            <a:lvl5pPr marL="2100194" indent="-233355">
              <a:spcBef>
                <a:spcPct val="30000"/>
              </a:spcBef>
              <a:defRPr sz="1200">
                <a:solidFill>
                  <a:schemeClr val="tx1"/>
                </a:solidFill>
                <a:latin typeface="Arial" panose="020B0604020202020204" pitchFamily="34" charset="0"/>
                <a:ea typeface="MS PGothic" panose="020B0600070205080204" pitchFamily="34" charset="-128"/>
              </a:defRPr>
            </a:lvl5pPr>
            <a:lvl6pPr marL="2566904"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3361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0032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6703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BA24661-3AED-E842-9A14-25462CC40F01}" type="slidenum">
              <a:rPr lang="en-US" altLang="en-US" smtClean="0"/>
              <a:pPr>
                <a:spcBef>
                  <a:spcPct val="0"/>
                </a:spcBef>
              </a:pPr>
              <a:t>14</a:t>
            </a:fld>
            <a:endParaRPr lang="en-US" altLang="en-US"/>
          </a:p>
        </p:txBody>
      </p:sp>
      <p:sp>
        <p:nvSpPr>
          <p:cNvPr id="32771" name="Rectangle 2">
            <a:extLst>
              <a:ext uri="{FF2B5EF4-FFF2-40B4-BE49-F238E27FC236}">
                <a16:creationId xmlns:a16="http://schemas.microsoft.com/office/drawing/2014/main" id="{CFDB0ABE-9D64-3643-996D-F7ABCEC262FC}"/>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B0B40721-F4F2-2E4A-86C1-0DB156398E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a:t>In addition to making regular contributions, diversification is another strategy that can help you manage market uncertainty. </a:t>
            </a:r>
          </a:p>
          <a:p>
            <a:pPr marL="0" indent="0">
              <a:buNone/>
            </a:pPr>
            <a:endParaRPr lang="en-US" dirty="0"/>
          </a:p>
          <a:p>
            <a:pPr marL="0" indent="0">
              <a:buNone/>
            </a:pPr>
            <a:r>
              <a:rPr lang="en-US" b="0" dirty="0"/>
              <a:t>Diversification is a fancy way of saying that you should consider having a mix of investments. It’s important to have a mixture because each sector of the economy can perform differently from another at any given time in a market cycle. This chart shows a variety of different sectors, each represented by a unique color. You can see that there’s no pattern to which year any of these groups performed well: When some performed well, others didn’t.</a:t>
            </a:r>
          </a:p>
          <a:p>
            <a:endParaRPr lang="en-US" dirty="0"/>
          </a:p>
          <a:p>
            <a:pPr marL="0" indent="0">
              <a:buNone/>
            </a:pPr>
            <a:r>
              <a:rPr lang="en-US" dirty="0"/>
              <a:t>Now notice how the yellow boxes are in the middle of the chart every year. These boxes represent a diversified portfolio that’s invested across multiple asset classes, such as stocks and bonds, investment styles, and sectors. The performance of the diversified portfolio was more consistent than the others in this example—there are no extreme highs or lows. </a:t>
            </a:r>
          </a:p>
          <a:p>
            <a:endParaRPr lang="en-US" dirty="0"/>
          </a:p>
          <a:p>
            <a:pPr marL="0" indent="0">
              <a:buNone/>
            </a:pPr>
            <a:r>
              <a:rPr lang="en-US" dirty="0"/>
              <a:t>A diversified portfolio can help provide more consistent returns over time, helping you make steady progress on your retirement goals.</a:t>
            </a:r>
          </a:p>
          <a:p>
            <a:pPr marL="0" indent="0">
              <a:buNone/>
            </a:pPr>
            <a:endParaRPr lang="en-CA" dirty="0"/>
          </a:p>
        </p:txBody>
      </p:sp>
    </p:spTree>
    <p:extLst>
      <p:ext uri="{BB962C8B-B14F-4D97-AF65-F5344CB8AC3E}">
        <p14:creationId xmlns:p14="http://schemas.microsoft.com/office/powerpoint/2010/main" val="4181174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15</a:t>
            </a:fld>
            <a:endParaRPr lang="en-CA" dirty="0"/>
          </a:p>
        </p:txBody>
      </p:sp>
    </p:spTree>
    <p:extLst>
      <p:ext uri="{BB962C8B-B14F-4D97-AF65-F5344CB8AC3E}">
        <p14:creationId xmlns:p14="http://schemas.microsoft.com/office/powerpoint/2010/main" val="86661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AF6415E-3E18-E744-B198-6FBE47832F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8403" indent="-291694">
              <a:spcBef>
                <a:spcPct val="30000"/>
              </a:spcBef>
              <a:defRPr sz="1200">
                <a:solidFill>
                  <a:schemeClr val="tx1"/>
                </a:solidFill>
                <a:latin typeface="Arial" panose="020B0604020202020204" pitchFamily="34" charset="0"/>
                <a:ea typeface="MS PGothic" panose="020B0600070205080204" pitchFamily="34" charset="-128"/>
              </a:defRPr>
            </a:lvl2pPr>
            <a:lvl3pPr marL="1166774" indent="-233355">
              <a:spcBef>
                <a:spcPct val="30000"/>
              </a:spcBef>
              <a:defRPr sz="1200">
                <a:solidFill>
                  <a:schemeClr val="tx1"/>
                </a:solidFill>
                <a:latin typeface="Arial" panose="020B0604020202020204" pitchFamily="34" charset="0"/>
                <a:ea typeface="MS PGothic" panose="020B0600070205080204" pitchFamily="34" charset="-128"/>
              </a:defRPr>
            </a:lvl3pPr>
            <a:lvl4pPr marL="1633484" indent="-233355">
              <a:spcBef>
                <a:spcPct val="30000"/>
              </a:spcBef>
              <a:defRPr sz="1200">
                <a:solidFill>
                  <a:schemeClr val="tx1"/>
                </a:solidFill>
                <a:latin typeface="Arial" panose="020B0604020202020204" pitchFamily="34" charset="0"/>
                <a:ea typeface="MS PGothic" panose="020B0600070205080204" pitchFamily="34" charset="-128"/>
              </a:defRPr>
            </a:lvl4pPr>
            <a:lvl5pPr marL="2100194" indent="-233355">
              <a:spcBef>
                <a:spcPct val="30000"/>
              </a:spcBef>
              <a:defRPr sz="1200">
                <a:solidFill>
                  <a:schemeClr val="tx1"/>
                </a:solidFill>
                <a:latin typeface="Arial" panose="020B0604020202020204" pitchFamily="34" charset="0"/>
                <a:ea typeface="MS PGothic" panose="020B0600070205080204" pitchFamily="34" charset="-128"/>
              </a:defRPr>
            </a:lvl5pPr>
            <a:lvl6pPr marL="2566904"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3361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0032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6703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2DEE33C-DDB2-314B-9E06-77F78B3ECA45}" type="slidenum">
              <a:rPr lang="en-US" altLang="en-US" smtClean="0"/>
              <a:pPr>
                <a:spcBef>
                  <a:spcPct val="0"/>
                </a:spcBef>
              </a:pPr>
              <a:t>16</a:t>
            </a:fld>
            <a:endParaRPr lang="en-US" altLang="en-US"/>
          </a:p>
        </p:txBody>
      </p:sp>
      <p:sp>
        <p:nvSpPr>
          <p:cNvPr id="34819" name="Rectangle 2">
            <a:extLst>
              <a:ext uri="{FF2B5EF4-FFF2-40B4-BE49-F238E27FC236}">
                <a16:creationId xmlns:a16="http://schemas.microsoft.com/office/drawing/2014/main" id="{3FFBD772-2E0B-7443-9E71-BDD1DEB61AF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B892EE89-8D52-0949-816E-F6F571265F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a:t>Let’s take a moment to recap what we’ve talked about. </a:t>
            </a:r>
          </a:p>
          <a:p>
            <a:endParaRPr lang="en-US" dirty="0"/>
          </a:p>
          <a:p>
            <a:pPr marL="0" indent="0">
              <a:buNone/>
            </a:pPr>
            <a:r>
              <a:rPr lang="en-US" dirty="0"/>
              <a:t>It’s natural to be concerned about your retirement savings when financial markets are declining, but remember, emotions and investments don’t mix. </a:t>
            </a:r>
          </a:p>
          <a:p>
            <a:pPr marL="0" indent="0">
              <a:buNone/>
            </a:pPr>
            <a:endParaRPr lang="en-US" dirty="0"/>
          </a:p>
          <a:p>
            <a:pPr marL="0" indent="0">
              <a:buNone/>
            </a:pPr>
            <a:r>
              <a:rPr lang="en-US" dirty="0"/>
              <a:t>Try to view your retirement savings from an objective point of view. Although downturns are a recurring part of market cycles, markets have rebounded in the past. </a:t>
            </a:r>
          </a:p>
          <a:p>
            <a:endParaRPr lang="en-US" dirty="0"/>
          </a:p>
          <a:p>
            <a:pPr marL="0" indent="0">
              <a:buNone/>
            </a:pPr>
            <a:r>
              <a:rPr lang="en-US" dirty="0"/>
              <a:t>Sticking to your long-term retirement strategy and avoiding the emotional roller coaster of investing may be among the most effective ways to cope with market uncertainty.</a:t>
            </a:r>
          </a:p>
        </p:txBody>
      </p:sp>
    </p:spTree>
    <p:extLst>
      <p:ext uri="{BB962C8B-B14F-4D97-AF65-F5344CB8AC3E}">
        <p14:creationId xmlns:p14="http://schemas.microsoft.com/office/powerpoint/2010/main" val="4285704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4AE0AB3-A187-1E41-85A6-002C3B4B95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8403" indent="-291694">
              <a:spcBef>
                <a:spcPct val="30000"/>
              </a:spcBef>
              <a:defRPr sz="1200">
                <a:solidFill>
                  <a:schemeClr val="tx1"/>
                </a:solidFill>
                <a:latin typeface="Arial" panose="020B0604020202020204" pitchFamily="34" charset="0"/>
                <a:ea typeface="MS PGothic" panose="020B0600070205080204" pitchFamily="34" charset="-128"/>
              </a:defRPr>
            </a:lvl2pPr>
            <a:lvl3pPr marL="1166774" indent="-233355">
              <a:spcBef>
                <a:spcPct val="30000"/>
              </a:spcBef>
              <a:defRPr sz="1200">
                <a:solidFill>
                  <a:schemeClr val="tx1"/>
                </a:solidFill>
                <a:latin typeface="Arial" panose="020B0604020202020204" pitchFamily="34" charset="0"/>
                <a:ea typeface="MS PGothic" panose="020B0600070205080204" pitchFamily="34" charset="-128"/>
              </a:defRPr>
            </a:lvl3pPr>
            <a:lvl4pPr marL="1633484" indent="-233355">
              <a:spcBef>
                <a:spcPct val="30000"/>
              </a:spcBef>
              <a:defRPr sz="1200">
                <a:solidFill>
                  <a:schemeClr val="tx1"/>
                </a:solidFill>
                <a:latin typeface="Arial" panose="020B0604020202020204" pitchFamily="34" charset="0"/>
                <a:ea typeface="MS PGothic" panose="020B0600070205080204" pitchFamily="34" charset="-128"/>
              </a:defRPr>
            </a:lvl4pPr>
            <a:lvl5pPr marL="2100194" indent="-233355">
              <a:spcBef>
                <a:spcPct val="30000"/>
              </a:spcBef>
              <a:defRPr sz="1200">
                <a:solidFill>
                  <a:schemeClr val="tx1"/>
                </a:solidFill>
                <a:latin typeface="Arial" panose="020B0604020202020204" pitchFamily="34" charset="0"/>
                <a:ea typeface="MS PGothic" panose="020B0600070205080204" pitchFamily="34" charset="-128"/>
              </a:defRPr>
            </a:lvl5pPr>
            <a:lvl6pPr marL="2566904"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3361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0032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6703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40C97C7-36DC-DD42-8A36-8FE736420DF9}" type="slidenum">
              <a:rPr lang="en-US" altLang="en-US" smtClean="0"/>
              <a:pPr>
                <a:spcBef>
                  <a:spcPct val="0"/>
                </a:spcBef>
              </a:pPr>
              <a:t>17</a:t>
            </a:fld>
            <a:endParaRPr lang="en-US" altLang="en-US"/>
          </a:p>
        </p:txBody>
      </p:sp>
      <p:sp>
        <p:nvSpPr>
          <p:cNvPr id="36867" name="Rectangle 2">
            <a:extLst>
              <a:ext uri="{FF2B5EF4-FFF2-40B4-BE49-F238E27FC236}">
                <a16:creationId xmlns:a16="http://schemas.microsoft.com/office/drawing/2014/main" id="{04B6DA29-68B1-7E45-A0D7-B254F8647FB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EB81FC3C-D2B6-204D-BB75-F8C1B6668E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a:t>Please take the time to review this important information.</a:t>
            </a:r>
            <a:endParaRPr lang="en-CA" dirty="0"/>
          </a:p>
        </p:txBody>
      </p:sp>
    </p:spTree>
    <p:extLst>
      <p:ext uri="{BB962C8B-B14F-4D97-AF65-F5344CB8AC3E}">
        <p14:creationId xmlns:p14="http://schemas.microsoft.com/office/powerpoint/2010/main" val="181284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Over the course of this presentation, we’ll help you build your understanding of the financial markets and investing to help ease these concerns. </a:t>
            </a:r>
          </a:p>
          <a:p>
            <a:pPr marL="0" indent="0">
              <a:buNone/>
            </a:pPr>
            <a:r>
              <a:rPr lang="en-US" dirty="0"/>
              <a:t>Specifically, you’ll learn:</a:t>
            </a:r>
          </a:p>
          <a:p>
            <a:r>
              <a:rPr lang="en-US" dirty="0"/>
              <a:t>How emotions can affect your investment decisions</a:t>
            </a:r>
          </a:p>
          <a:p>
            <a:r>
              <a:rPr lang="en-US" dirty="0"/>
              <a:t>The history of market cycles and what they tell us </a:t>
            </a:r>
          </a:p>
          <a:p>
            <a:r>
              <a:rPr lang="en-US" dirty="0"/>
              <a:t>Strategies to help you cope with market uncertainty </a:t>
            </a:r>
          </a:p>
        </p:txBody>
      </p:sp>
      <p:sp>
        <p:nvSpPr>
          <p:cNvPr id="4" name="Slide Number Placeholder 3"/>
          <p:cNvSpPr>
            <a:spLocks noGrp="1"/>
          </p:cNvSpPr>
          <p:nvPr>
            <p:ph type="sldNum" sz="quarter" idx="5"/>
          </p:nvPr>
        </p:nvSpPr>
        <p:spPr/>
        <p:txBody>
          <a:bodyPr/>
          <a:lstStyle/>
          <a:p>
            <a:fld id="{4FF0573C-F130-4D1E-A886-85FBB65D3A1B}" type="slidenum">
              <a:rPr lang="en-CA" smtClean="0"/>
              <a:pPr/>
              <a:t>2</a:t>
            </a:fld>
            <a:endParaRPr lang="en-CA" dirty="0"/>
          </a:p>
        </p:txBody>
      </p:sp>
    </p:spTree>
    <p:extLst>
      <p:ext uri="{BB962C8B-B14F-4D97-AF65-F5344CB8AC3E}">
        <p14:creationId xmlns:p14="http://schemas.microsoft.com/office/powerpoint/2010/main" val="141730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Let’s begin with how emotion can distract you from your retirement goals and the importance of staying focused. </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3</a:t>
            </a:fld>
            <a:endParaRPr lang="en-CA" dirty="0"/>
          </a:p>
        </p:txBody>
      </p:sp>
    </p:spTree>
    <p:extLst>
      <p:ext uri="{BB962C8B-B14F-4D97-AF65-F5344CB8AC3E}">
        <p14:creationId xmlns:p14="http://schemas.microsoft.com/office/powerpoint/2010/main" val="195796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It’s natural for emotions to play a role in many of the decisions we make. Investing is no exception. This graph shows the emotional highs and lows the average investor can experience over the course of a typical market cycle. </a:t>
            </a:r>
          </a:p>
          <a:p>
            <a:endParaRPr lang="en-US" dirty="0"/>
          </a:p>
          <a:p>
            <a:pPr marL="0" indent="0">
              <a:buNone/>
            </a:pPr>
            <a:r>
              <a:rPr lang="en-US" dirty="0"/>
              <a:t>Think about how you feel when financial markets are rising. Investors who make decisions based mainly on their emotions are often tempted to buy in these situations, when prices are higher.</a:t>
            </a:r>
          </a:p>
          <a:p>
            <a:endParaRPr lang="en-US" dirty="0"/>
          </a:p>
          <a:p>
            <a:pPr marL="0" indent="0">
              <a:buNone/>
            </a:pPr>
            <a:r>
              <a:rPr lang="en-US" dirty="0"/>
              <a:t>Now consider how your emotions change when you’re surrounded by negative stories and headlines about how poorly the financial markets are doing. At this point, it’s not uncommon for investors to begin to question whether they should be in the market and often sell when prices are falling.</a:t>
            </a:r>
          </a:p>
          <a:p>
            <a:endParaRPr lang="en-US" dirty="0"/>
          </a:p>
          <a:p>
            <a:pPr marL="0" indent="0">
              <a:buNone/>
            </a:pPr>
            <a:r>
              <a:rPr lang="en-US" dirty="0"/>
              <a:t>These emotion-based decisions can cause you to buy and sell at </a:t>
            </a:r>
            <a:r>
              <a:rPr lang="en-US" b="0" dirty="0"/>
              <a:t>inopportune times</a:t>
            </a:r>
            <a:r>
              <a:rPr lang="en-US" dirty="0"/>
              <a:t>, leading to setbacks in your retirement savings. </a:t>
            </a:r>
          </a:p>
          <a:p>
            <a:pPr marL="0" indent="0">
              <a:buNone/>
            </a:pPr>
            <a:endParaRPr lang="en-US" dirty="0"/>
          </a:p>
          <a:p>
            <a:pPr marL="0" indent="0">
              <a:buNone/>
            </a:pPr>
            <a:r>
              <a:rPr lang="en-US" dirty="0"/>
              <a:t>Taking emotion out of the equation can help you remain focused on your long-term retirement strategy. And the more you understand market cycles, the easier it is to stay calm.  </a:t>
            </a:r>
          </a:p>
          <a:p>
            <a:pPr marL="0" indent="0">
              <a:buNone/>
            </a:pPr>
            <a:r>
              <a:rPr lang="en-US" dirty="0"/>
              <a:t> </a:t>
            </a:r>
          </a:p>
        </p:txBody>
      </p:sp>
      <p:sp>
        <p:nvSpPr>
          <p:cNvPr id="4" name="Slide Number Placeholder 3"/>
          <p:cNvSpPr>
            <a:spLocks noGrp="1"/>
          </p:cNvSpPr>
          <p:nvPr>
            <p:ph type="sldNum" sz="quarter" idx="5"/>
          </p:nvPr>
        </p:nvSpPr>
        <p:spPr/>
        <p:txBody>
          <a:bodyPr/>
          <a:lstStyle/>
          <a:p>
            <a:fld id="{4FF0573C-F130-4D1E-A886-85FBB65D3A1B}" type="slidenum">
              <a:rPr lang="en-CA" smtClean="0"/>
              <a:pPr/>
              <a:t>4</a:t>
            </a:fld>
            <a:endParaRPr lang="en-CA" dirty="0"/>
          </a:p>
        </p:txBody>
      </p:sp>
    </p:spTree>
    <p:extLst>
      <p:ext uri="{BB962C8B-B14F-4D97-AF65-F5344CB8AC3E}">
        <p14:creationId xmlns:p14="http://schemas.microsoft.com/office/powerpoint/2010/main" val="56631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C4F8ACE-0131-9641-9198-BFC722254A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8403" indent="-291694">
              <a:spcBef>
                <a:spcPct val="30000"/>
              </a:spcBef>
              <a:defRPr sz="1200">
                <a:solidFill>
                  <a:schemeClr val="tx1"/>
                </a:solidFill>
                <a:latin typeface="Arial" panose="020B0604020202020204" pitchFamily="34" charset="0"/>
                <a:ea typeface="MS PGothic" panose="020B0600070205080204" pitchFamily="34" charset="-128"/>
              </a:defRPr>
            </a:lvl2pPr>
            <a:lvl3pPr marL="1166774" indent="-233355">
              <a:spcBef>
                <a:spcPct val="30000"/>
              </a:spcBef>
              <a:defRPr sz="1200">
                <a:solidFill>
                  <a:schemeClr val="tx1"/>
                </a:solidFill>
                <a:latin typeface="Arial" panose="020B0604020202020204" pitchFamily="34" charset="0"/>
                <a:ea typeface="MS PGothic" panose="020B0600070205080204" pitchFamily="34" charset="-128"/>
              </a:defRPr>
            </a:lvl3pPr>
            <a:lvl4pPr marL="1633484" indent="-233355">
              <a:spcBef>
                <a:spcPct val="30000"/>
              </a:spcBef>
              <a:defRPr sz="1200">
                <a:solidFill>
                  <a:schemeClr val="tx1"/>
                </a:solidFill>
                <a:latin typeface="Arial" panose="020B0604020202020204" pitchFamily="34" charset="0"/>
                <a:ea typeface="MS PGothic" panose="020B0600070205080204" pitchFamily="34" charset="-128"/>
              </a:defRPr>
            </a:lvl4pPr>
            <a:lvl5pPr marL="2100194" indent="-233355">
              <a:spcBef>
                <a:spcPct val="30000"/>
              </a:spcBef>
              <a:defRPr sz="1200">
                <a:solidFill>
                  <a:schemeClr val="tx1"/>
                </a:solidFill>
                <a:latin typeface="Arial" panose="020B0604020202020204" pitchFamily="34" charset="0"/>
                <a:ea typeface="MS PGothic" panose="020B0600070205080204" pitchFamily="34" charset="-128"/>
              </a:defRPr>
            </a:lvl5pPr>
            <a:lvl6pPr marL="2566904"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3361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0032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6703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908C45B-D5C3-FE4C-88D5-406BC0695186}" type="slidenum">
              <a:rPr lang="en-US" altLang="en-US" smtClean="0"/>
              <a:pPr>
                <a:spcBef>
                  <a:spcPct val="0"/>
                </a:spcBef>
              </a:pPr>
              <a:t>5</a:t>
            </a:fld>
            <a:endParaRPr lang="en-US" altLang="en-US"/>
          </a:p>
        </p:txBody>
      </p:sp>
      <p:sp>
        <p:nvSpPr>
          <p:cNvPr id="13315" name="Rectangle 2">
            <a:extLst>
              <a:ext uri="{FF2B5EF4-FFF2-40B4-BE49-F238E27FC236}">
                <a16:creationId xmlns:a16="http://schemas.microsoft.com/office/drawing/2014/main" id="{19309988-994F-E043-89A7-9B2E40305C9A}"/>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97C795F8-3B1F-E94F-A176-A70E435A3C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a:t>Looking at market performance over time can help you tune out current headlines and keep the daily ups and downs in perspective. When you do that, you’re less likely to act on emotion.    </a:t>
            </a:r>
          </a:p>
          <a:p>
            <a:pPr marL="0" indent="0">
              <a:buNone/>
            </a:pPr>
            <a:endParaRPr lang="en-US" dirty="0"/>
          </a:p>
          <a:p>
            <a:pPr marL="0" indent="0">
              <a:buNone/>
            </a:pPr>
            <a:r>
              <a:rPr lang="en-US" dirty="0"/>
              <a:t>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701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2505" y="3752961"/>
            <a:ext cx="5969697" cy="5007188"/>
          </a:xfrm>
        </p:spPr>
        <p:txBody>
          <a:bodyPr/>
          <a:lstStyle/>
          <a:p>
            <a:pPr marL="0" indent="0">
              <a:buNone/>
            </a:pPr>
            <a:r>
              <a:rPr lang="en-US" dirty="0"/>
              <a:t>Historically, stocks have offered good opportunities for growth. Over longer periods</a:t>
            </a:r>
            <a:r>
              <a:rPr lang="en-US" dirty="0">
                <a:cs typeface="Arial" panose="020B0604020202020204" pitchFamily="34" charset="0"/>
              </a:rPr>
              <a:t>—usually 10 years or more—their values have consistently trended upward, although there have been periods of strength and decline during those cycles.</a:t>
            </a:r>
            <a:endParaRPr lang="en-US" dirty="0"/>
          </a:p>
          <a:p>
            <a:pPr marL="0" indent="0" fontAlgn="base">
              <a:buNone/>
            </a:pPr>
            <a:endParaRPr lang="en-US" dirty="0"/>
          </a:p>
          <a:p>
            <a:pPr marL="0" indent="0" fontAlgn="base">
              <a:buNone/>
            </a:pPr>
            <a:r>
              <a:rPr lang="en-US" dirty="0"/>
              <a:t>This chart of the S&amp;P 500 Index shows how the stock market has behaved since 2000. You’ll notice that every few years, there’s a significant drop in stock prices, such as when the pandemic hit in early 2020, and then the markets recover. </a:t>
            </a:r>
          </a:p>
          <a:p>
            <a:pPr marL="0" indent="0" fontAlgn="base">
              <a:buNone/>
            </a:pPr>
            <a:endParaRPr lang="en-US" dirty="0"/>
          </a:p>
          <a:p>
            <a:pPr marL="0" indent="0" fontAlgn="base">
              <a:buNone/>
            </a:pPr>
            <a:r>
              <a:rPr lang="en-CA" dirty="0"/>
              <a:t>Keep in mind that when looking at the stock market, past performance and trends don’t guarantee how it will perform in the future. </a:t>
            </a:r>
            <a:r>
              <a:rPr lang="en-US" dirty="0"/>
              <a:t>​</a:t>
            </a:r>
          </a:p>
          <a:p>
            <a:pPr rtl="0" fontAlgn="base"/>
            <a:endParaRPr lang="en-US" dirty="0"/>
          </a:p>
          <a:p>
            <a:pPr rtl="0" fontAlgn="base"/>
            <a:endParaRPr lang="en-US" dirty="0"/>
          </a:p>
          <a:p>
            <a:pPr rtl="0" fontAlgn="base"/>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defTabSz="933420">
              <a:defRPr/>
            </a:pPr>
            <a:fld id="{4FF0573C-F130-4D1E-A886-85FBB65D3A1B}" type="slidenum">
              <a:rPr lang="en-CA">
                <a:solidFill>
                  <a:prstClr val="black"/>
                </a:solidFill>
                <a:latin typeface="Arial"/>
              </a:rPr>
              <a:pPr defTabSz="933420">
                <a:defRPr/>
              </a:pPr>
              <a:t>6</a:t>
            </a:fld>
            <a:endParaRPr lang="en-CA">
              <a:solidFill>
                <a:prstClr val="black"/>
              </a:solidFill>
              <a:latin typeface="Arial"/>
            </a:endParaRPr>
          </a:p>
        </p:txBody>
      </p:sp>
    </p:spTree>
    <p:extLst>
      <p:ext uri="{BB962C8B-B14F-4D97-AF65-F5344CB8AC3E}">
        <p14:creationId xmlns:p14="http://schemas.microsoft.com/office/powerpoint/2010/main" val="197533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936EC91-C60C-1C40-9729-74C519A79F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8403" indent="-291694">
              <a:spcBef>
                <a:spcPct val="30000"/>
              </a:spcBef>
              <a:defRPr sz="1200">
                <a:solidFill>
                  <a:schemeClr val="tx1"/>
                </a:solidFill>
                <a:latin typeface="Arial" panose="020B0604020202020204" pitchFamily="34" charset="0"/>
                <a:ea typeface="MS PGothic" panose="020B0600070205080204" pitchFamily="34" charset="-128"/>
              </a:defRPr>
            </a:lvl2pPr>
            <a:lvl3pPr marL="1166774" indent="-233355">
              <a:spcBef>
                <a:spcPct val="30000"/>
              </a:spcBef>
              <a:defRPr sz="1200">
                <a:solidFill>
                  <a:schemeClr val="tx1"/>
                </a:solidFill>
                <a:latin typeface="Arial" panose="020B0604020202020204" pitchFamily="34" charset="0"/>
                <a:ea typeface="MS PGothic" panose="020B0600070205080204" pitchFamily="34" charset="-128"/>
              </a:defRPr>
            </a:lvl3pPr>
            <a:lvl4pPr marL="1633484" indent="-233355">
              <a:spcBef>
                <a:spcPct val="30000"/>
              </a:spcBef>
              <a:defRPr sz="1200">
                <a:solidFill>
                  <a:schemeClr val="tx1"/>
                </a:solidFill>
                <a:latin typeface="Arial" panose="020B0604020202020204" pitchFamily="34" charset="0"/>
                <a:ea typeface="MS PGothic" panose="020B0600070205080204" pitchFamily="34" charset="-128"/>
              </a:defRPr>
            </a:lvl4pPr>
            <a:lvl5pPr marL="2100194" indent="-233355">
              <a:spcBef>
                <a:spcPct val="30000"/>
              </a:spcBef>
              <a:defRPr sz="1200">
                <a:solidFill>
                  <a:schemeClr val="tx1"/>
                </a:solidFill>
                <a:latin typeface="Arial" panose="020B0604020202020204" pitchFamily="34" charset="0"/>
                <a:ea typeface="MS PGothic" panose="020B0600070205080204" pitchFamily="34" charset="-128"/>
              </a:defRPr>
            </a:lvl5pPr>
            <a:lvl6pPr marL="2566904"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3361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0032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6703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95DA603-28BA-CF4D-A3FD-D4F824B990CB}" type="slidenum">
              <a:rPr lang="en-US" altLang="en-US" smtClean="0"/>
              <a:pPr>
                <a:spcBef>
                  <a:spcPct val="0"/>
                </a:spcBef>
              </a:pPr>
              <a:t>7</a:t>
            </a:fld>
            <a:endParaRPr lang="en-US" altLang="en-US"/>
          </a:p>
        </p:txBody>
      </p:sp>
      <p:sp>
        <p:nvSpPr>
          <p:cNvPr id="20483" name="Rectangle 2">
            <a:extLst>
              <a:ext uri="{FF2B5EF4-FFF2-40B4-BE49-F238E27FC236}">
                <a16:creationId xmlns:a16="http://schemas.microsoft.com/office/drawing/2014/main" id="{FC5CA203-0B01-364B-B62A-F73A7296A163}"/>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069D748A-1A52-E246-82BD-7B7943721B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a:t>You’re probably wondering: “How long does it take the markets to recover?” </a:t>
            </a:r>
          </a:p>
          <a:p>
            <a:pPr marL="0" indent="0">
              <a:buNone/>
            </a:pPr>
            <a:endParaRPr lang="en-US" dirty="0"/>
          </a:p>
          <a:p>
            <a:pPr marL="0" indent="0">
              <a:buNone/>
            </a:pPr>
            <a:r>
              <a:rPr lang="en-US" dirty="0"/>
              <a:t>Unfortunately, that’s something no one can predict precisely. Recovery can take weeks, months, or even years. Each one is different, </a:t>
            </a:r>
            <a:r>
              <a:rPr lang="en-US" b="0" dirty="0"/>
              <a:t>and nothing is guaranteed.</a:t>
            </a:r>
          </a:p>
          <a:p>
            <a:pPr marL="0" indent="0">
              <a:buNone/>
            </a:pPr>
            <a:endParaRPr lang="en-US" dirty="0"/>
          </a:p>
          <a:p>
            <a:pPr marL="0" indent="0">
              <a:buNone/>
            </a:pPr>
            <a:r>
              <a:rPr lang="en-US" dirty="0"/>
              <a:t>For example, it took more than four years for stocks to rebound after the bear market of 2000 to 2002.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44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936EC91-C60C-1C40-9729-74C519A79F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8403" indent="-291694">
              <a:spcBef>
                <a:spcPct val="30000"/>
              </a:spcBef>
              <a:defRPr sz="1200">
                <a:solidFill>
                  <a:schemeClr val="tx1"/>
                </a:solidFill>
                <a:latin typeface="Arial" panose="020B0604020202020204" pitchFamily="34" charset="0"/>
                <a:ea typeface="MS PGothic" panose="020B0600070205080204" pitchFamily="34" charset="-128"/>
              </a:defRPr>
            </a:lvl2pPr>
            <a:lvl3pPr marL="1166774" indent="-233355">
              <a:spcBef>
                <a:spcPct val="30000"/>
              </a:spcBef>
              <a:defRPr sz="1200">
                <a:solidFill>
                  <a:schemeClr val="tx1"/>
                </a:solidFill>
                <a:latin typeface="Arial" panose="020B0604020202020204" pitchFamily="34" charset="0"/>
                <a:ea typeface="MS PGothic" panose="020B0600070205080204" pitchFamily="34" charset="-128"/>
              </a:defRPr>
            </a:lvl3pPr>
            <a:lvl4pPr marL="1633484" indent="-233355">
              <a:spcBef>
                <a:spcPct val="30000"/>
              </a:spcBef>
              <a:defRPr sz="1200">
                <a:solidFill>
                  <a:schemeClr val="tx1"/>
                </a:solidFill>
                <a:latin typeface="Arial" panose="020B0604020202020204" pitchFamily="34" charset="0"/>
                <a:ea typeface="MS PGothic" panose="020B0600070205080204" pitchFamily="34" charset="-128"/>
              </a:defRPr>
            </a:lvl4pPr>
            <a:lvl5pPr marL="2100194" indent="-233355">
              <a:spcBef>
                <a:spcPct val="30000"/>
              </a:spcBef>
              <a:defRPr sz="1200">
                <a:solidFill>
                  <a:schemeClr val="tx1"/>
                </a:solidFill>
                <a:latin typeface="Arial" panose="020B0604020202020204" pitchFamily="34" charset="0"/>
                <a:ea typeface="MS PGothic" panose="020B0600070205080204" pitchFamily="34" charset="-128"/>
              </a:defRPr>
            </a:lvl5pPr>
            <a:lvl6pPr marL="2566904"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3361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0032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6703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95DA603-28BA-CF4D-A3FD-D4F824B990CB}" type="slidenum">
              <a:rPr lang="en-US" altLang="en-US" smtClean="0"/>
              <a:pPr>
                <a:spcBef>
                  <a:spcPct val="0"/>
                </a:spcBef>
              </a:pPr>
              <a:t>8</a:t>
            </a:fld>
            <a:endParaRPr lang="en-US" altLang="en-US"/>
          </a:p>
        </p:txBody>
      </p:sp>
      <p:sp>
        <p:nvSpPr>
          <p:cNvPr id="20483" name="Rectangle 2">
            <a:extLst>
              <a:ext uri="{FF2B5EF4-FFF2-40B4-BE49-F238E27FC236}">
                <a16:creationId xmlns:a16="http://schemas.microsoft.com/office/drawing/2014/main" id="{FC5CA203-0B01-364B-B62A-F73A7296A163}"/>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069D748A-1A52-E246-82BD-7B7943721B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a:t>But it only took the markets three years to recover after the 2008 financial crisis.</a:t>
            </a:r>
          </a:p>
          <a:p>
            <a:pPr marL="0" indent="0">
              <a:buNone/>
            </a:pPr>
            <a:endParaRPr lang="en-US" dirty="0"/>
          </a:p>
          <a:p>
            <a:pPr marL="0" indent="0">
              <a:buNone/>
            </a:pPr>
            <a:r>
              <a:rPr lang="en-US" dirty="0"/>
              <a:t>And the recovery after the pandemic market decline happened relatively quickly in the latter part of 2020 and the first half of 2021, with markets reaching record highs in many industry sectors.  </a:t>
            </a:r>
          </a:p>
          <a:p>
            <a:pPr marL="0" indent="0">
              <a:buNone/>
            </a:pPr>
            <a:endParaRPr lang="en-US" dirty="0"/>
          </a:p>
          <a:p>
            <a:pPr marL="0" indent="0">
              <a:buNone/>
            </a:pPr>
            <a:r>
              <a:rPr lang="en-US" dirty="0"/>
              <a:t>So what does all this tell us? That while the length of the recovery has varied, stock prices have always rebounded throughout history.</a:t>
            </a:r>
          </a:p>
          <a:p>
            <a:endParaRPr lang="en-US" dirty="0"/>
          </a:p>
        </p:txBody>
      </p:sp>
    </p:spTree>
    <p:extLst>
      <p:ext uri="{BB962C8B-B14F-4D97-AF65-F5344CB8AC3E}">
        <p14:creationId xmlns:p14="http://schemas.microsoft.com/office/powerpoint/2010/main" val="376523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D322E8B-314A-2344-BFFC-A57A003F3A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58403" indent="-291694">
              <a:spcBef>
                <a:spcPct val="30000"/>
              </a:spcBef>
              <a:defRPr sz="1200">
                <a:solidFill>
                  <a:schemeClr val="tx1"/>
                </a:solidFill>
                <a:latin typeface="Arial" panose="020B0604020202020204" pitchFamily="34" charset="0"/>
                <a:ea typeface="MS PGothic" panose="020B0600070205080204" pitchFamily="34" charset="-128"/>
              </a:defRPr>
            </a:lvl2pPr>
            <a:lvl3pPr marL="1166774" indent="-233355">
              <a:spcBef>
                <a:spcPct val="30000"/>
              </a:spcBef>
              <a:defRPr sz="1200">
                <a:solidFill>
                  <a:schemeClr val="tx1"/>
                </a:solidFill>
                <a:latin typeface="Arial" panose="020B0604020202020204" pitchFamily="34" charset="0"/>
                <a:ea typeface="MS PGothic" panose="020B0600070205080204" pitchFamily="34" charset="-128"/>
              </a:defRPr>
            </a:lvl3pPr>
            <a:lvl4pPr marL="1633484" indent="-233355">
              <a:spcBef>
                <a:spcPct val="30000"/>
              </a:spcBef>
              <a:defRPr sz="1200">
                <a:solidFill>
                  <a:schemeClr val="tx1"/>
                </a:solidFill>
                <a:latin typeface="Arial" panose="020B0604020202020204" pitchFamily="34" charset="0"/>
                <a:ea typeface="MS PGothic" panose="020B0600070205080204" pitchFamily="34" charset="-128"/>
              </a:defRPr>
            </a:lvl4pPr>
            <a:lvl5pPr marL="2100194" indent="-233355">
              <a:spcBef>
                <a:spcPct val="30000"/>
              </a:spcBef>
              <a:defRPr sz="1200">
                <a:solidFill>
                  <a:schemeClr val="tx1"/>
                </a:solidFill>
                <a:latin typeface="Arial" panose="020B0604020202020204" pitchFamily="34" charset="0"/>
                <a:ea typeface="MS PGothic" panose="020B0600070205080204" pitchFamily="34" charset="-128"/>
              </a:defRPr>
            </a:lvl5pPr>
            <a:lvl6pPr marL="2566904"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3361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0032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67033" indent="-23335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A724C7A-B720-814F-8426-8AD49C9F064E}" type="slidenum">
              <a:rPr lang="en-US" altLang="en-US" smtClean="0"/>
              <a:pPr>
                <a:spcBef>
                  <a:spcPct val="0"/>
                </a:spcBef>
              </a:pPr>
              <a:t>9</a:t>
            </a:fld>
            <a:endParaRPr lang="en-US" altLang="en-US"/>
          </a:p>
        </p:txBody>
      </p:sp>
      <p:sp>
        <p:nvSpPr>
          <p:cNvPr id="18435" name="Rectangle 2">
            <a:extLst>
              <a:ext uri="{FF2B5EF4-FFF2-40B4-BE49-F238E27FC236}">
                <a16:creationId xmlns:a16="http://schemas.microsoft.com/office/drawing/2014/main" id="{DF638DC3-0E3B-C84C-8574-EAC50A8677F5}"/>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7EDA18C5-0D98-274D-8180-1D1F03EF59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a:t>History has also shown us that the longer people remained invested in the markets, the more stable their returns generally became.</a:t>
            </a:r>
          </a:p>
          <a:p>
            <a:endParaRPr lang="en-US" dirty="0"/>
          </a:p>
          <a:p>
            <a:pPr marL="0" indent="0">
              <a:buNone/>
            </a:pPr>
            <a:r>
              <a:rPr lang="en-US" dirty="0"/>
              <a:t>This graph shows the performance of the S&amp;P 500 Index over several different time periods, all ending in December of 2023. The green line represents the highest historical return for each period; in other words, the most you could have earned from your investments if you invested in the index for that time period. On the other hand, the blue line shows the lowest historical return for each period, or the least you could have earned from your investments.</a:t>
            </a:r>
          </a:p>
          <a:p>
            <a:endParaRPr lang="en-US" dirty="0"/>
          </a:p>
          <a:p>
            <a:pPr marL="0" indent="0">
              <a:buNone/>
            </a:pPr>
            <a:r>
              <a:rPr lang="en-US" dirty="0"/>
              <a:t>Notice also that as the holding period increases, the gap between the highest and lowest performance gets smaller and smaller. Historically, time has helped reduce the impact of market ups and downs, and saving for retirement is, by its very nature, a long-term process.</a:t>
            </a:r>
          </a:p>
          <a:p>
            <a:endParaRPr lang="en-US" dirty="0"/>
          </a:p>
        </p:txBody>
      </p:sp>
    </p:spTree>
    <p:extLst>
      <p:ext uri="{BB962C8B-B14F-4D97-AF65-F5344CB8AC3E}">
        <p14:creationId xmlns:p14="http://schemas.microsoft.com/office/powerpoint/2010/main" val="2749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14.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B4A70F-9990-4097-8DB1-CCF62ED14ED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581" r="11840"/>
          <a:stretch/>
        </p:blipFill>
        <p:spPr>
          <a:xfrm rot="10800000">
            <a:off x="6039003" y="-7"/>
            <a:ext cx="3104997"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98463" y="737668"/>
            <a:ext cx="6053612" cy="3438682"/>
          </a:xfrm>
        </p:spPr>
        <p:txBody>
          <a:bodyPr anchor="ctr">
            <a:normAutofit/>
          </a:bodyPr>
          <a:lstStyle>
            <a:lvl1pPr algn="l">
              <a:lnSpc>
                <a:spcPct val="95000"/>
              </a:lnSpc>
              <a:defRPr sz="7200"/>
            </a:lvl1pPr>
          </a:lstStyle>
          <a:p>
            <a:r>
              <a:rPr lang="en-CA" noProof="0" dirty="0"/>
              <a:t>Title of </a:t>
            </a:r>
            <a:br>
              <a:rPr lang="en-CA" noProof="0" dirty="0"/>
            </a:br>
            <a:r>
              <a:rPr lang="en-CA" noProof="0" dirty="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98463" y="4789255"/>
            <a:ext cx="605361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dirty="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398465" y="5459994"/>
            <a:ext cx="6053610" cy="267194"/>
          </a:xfrm>
        </p:spPr>
        <p:txBody>
          <a:bodyPr anchor="t"/>
          <a:lstStyle>
            <a:lvl1pPr algn="l">
              <a:defRPr sz="1400">
                <a:solidFill>
                  <a:schemeClr val="tx1"/>
                </a:solidFill>
                <a:latin typeface="+mn-lt"/>
              </a:defRPr>
            </a:lvl1pPr>
          </a:lstStyle>
          <a:p>
            <a:fld id="{35A07AAB-D714-49ED-8D84-AD7376569BC0}" type="datetime4">
              <a:rPr lang="en-CA" noProof="0" smtClean="0"/>
              <a:t>April 23, 2024</a:t>
            </a:fld>
            <a:endParaRPr lang="en-CA" noProof="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341799" y="7010401"/>
            <a:ext cx="8462696" cy="45719"/>
          </a:xfrm>
        </p:spPr>
        <p:txBody>
          <a:bodyPr/>
          <a:lstStyle/>
          <a:p>
            <a:r>
              <a:rPr lang="en-CA"/>
              <a:t>MGR0411243476117</a:t>
            </a:r>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4A49ADE3-6B41-41DC-B4E3-9A93A2F00F42}" type="datetime4">
              <a:rPr lang="en-CA" smtClean="0"/>
              <a:t>April 23, 2024</a:t>
            </a:fld>
            <a:endParaRPr lang="en-US"/>
          </a:p>
        </p:txBody>
      </p:sp>
      <p:sp>
        <p:nvSpPr>
          <p:cNvPr id="3" name="Footer Placeholder 2"/>
          <p:cNvSpPr>
            <a:spLocks noGrp="1"/>
          </p:cNvSpPr>
          <p:nvPr>
            <p:ph type="ftr" sz="quarter" idx="11"/>
          </p:nvPr>
        </p:nvSpPr>
        <p:spPr/>
        <p:txBody>
          <a:bodyPr/>
          <a:lstStyle/>
          <a:p>
            <a:r>
              <a:rPr lang="en-US"/>
              <a:t>MGR0411243476117</a:t>
            </a:r>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5" name="Graphic 4">
            <a:extLst>
              <a:ext uri="{FF2B5EF4-FFF2-40B4-BE49-F238E27FC236}">
                <a16:creationId xmlns:a16="http://schemas.microsoft.com/office/drawing/2014/main" id="{4162741C-FE1D-406B-9AC9-74A23B745C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3" y="780239"/>
            <a:ext cx="8360572" cy="4771958"/>
          </a:xfrm>
        </p:spPr>
        <p:txBody>
          <a:bodyPr anchor="ctr">
            <a:normAutofit/>
          </a:bodyPr>
          <a:lstStyle>
            <a:lvl1pPr>
              <a:defRPr sz="7200">
                <a:solidFill>
                  <a:schemeClr val="tx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EF665C0F-9D84-478A-B9BA-C3343A00C126}" type="datetime4">
              <a:rPr lang="en-CA" smtClean="0"/>
              <a:t>April 23, 2024</a:t>
            </a:fld>
            <a:endParaRPr lang="en-US"/>
          </a:p>
        </p:txBody>
      </p:sp>
      <p:sp>
        <p:nvSpPr>
          <p:cNvPr id="3" name="Footer Placeholder 2"/>
          <p:cNvSpPr>
            <a:spLocks noGrp="1"/>
          </p:cNvSpPr>
          <p:nvPr>
            <p:ph type="ftr" sz="quarter" idx="11"/>
          </p:nvPr>
        </p:nvSpPr>
        <p:spPr/>
        <p:txBody>
          <a:bodyPr/>
          <a:lstStyle/>
          <a:p>
            <a:r>
              <a:rPr lang="en-US"/>
              <a:t>MGR0411243476117</a:t>
            </a:r>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p>
            <a:r>
              <a:rPr lang="en-CA" noProof="0" dirty="0"/>
              <a:t>Slide title</a:t>
            </a:r>
          </a:p>
        </p:txBody>
      </p:sp>
      <p:sp>
        <p:nvSpPr>
          <p:cNvPr id="3" name="Date Placeholder 2"/>
          <p:cNvSpPr>
            <a:spLocks noGrp="1"/>
          </p:cNvSpPr>
          <p:nvPr>
            <p:ph type="dt" sz="half" idx="10"/>
          </p:nvPr>
        </p:nvSpPr>
        <p:spPr/>
        <p:txBody>
          <a:bodyPr/>
          <a:lstStyle/>
          <a:p>
            <a:fld id="{7ED26D9B-C967-4ED3-ACF9-1C5704613580}" type="datetime4">
              <a:rPr lang="en-CA" smtClean="0"/>
              <a:t>April 23, 2024</a:t>
            </a:fld>
            <a:endParaRPr/>
          </a:p>
        </p:txBody>
      </p:sp>
      <p:sp>
        <p:nvSpPr>
          <p:cNvPr id="4" name="Footer Placeholder 3"/>
          <p:cNvSpPr>
            <a:spLocks noGrp="1"/>
          </p:cNvSpPr>
          <p:nvPr>
            <p:ph type="ftr" sz="quarter" idx="11"/>
          </p:nvPr>
        </p:nvSpPr>
        <p:spPr/>
        <p:txBody>
          <a:bodyPr/>
          <a:lstStyle/>
          <a:p>
            <a:r>
              <a:rPr lang="en-US"/>
              <a:t>MGR0411243476117</a:t>
            </a:r>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p>
            <a:r>
              <a:rPr lang="en-CA" noProof="0" dirty="0"/>
              <a:t>Slide title</a:t>
            </a:r>
          </a:p>
        </p:txBody>
      </p:sp>
      <p:sp>
        <p:nvSpPr>
          <p:cNvPr id="3" name="Date Placeholder 2"/>
          <p:cNvSpPr>
            <a:spLocks noGrp="1"/>
          </p:cNvSpPr>
          <p:nvPr>
            <p:ph type="dt" sz="half" idx="10"/>
          </p:nvPr>
        </p:nvSpPr>
        <p:spPr/>
        <p:txBody>
          <a:bodyPr/>
          <a:lstStyle/>
          <a:p>
            <a:fld id="{6153DE2E-7DDB-4AF9-B793-F1A4D23CCD4D}" type="datetime4">
              <a:rPr lang="en-CA" smtClean="0"/>
              <a:t>April 23, 2024</a:t>
            </a:fld>
            <a:endParaRPr/>
          </a:p>
        </p:txBody>
      </p:sp>
      <p:sp>
        <p:nvSpPr>
          <p:cNvPr id="4" name="Footer Placeholder 3"/>
          <p:cNvSpPr>
            <a:spLocks noGrp="1"/>
          </p:cNvSpPr>
          <p:nvPr>
            <p:ph type="ftr" sz="quarter" idx="11"/>
          </p:nvPr>
        </p:nvSpPr>
        <p:spPr/>
        <p:txBody>
          <a:bodyPr/>
          <a:lstStyle/>
          <a:p>
            <a:r>
              <a:rPr lang="en-US"/>
              <a:t>MGR0411243476117</a:t>
            </a:r>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
        <p:nvSpPr>
          <p:cNvPr id="6" name="Text Placeholder 8">
            <a:extLst>
              <a:ext uri="{FF2B5EF4-FFF2-40B4-BE49-F238E27FC236}">
                <a16:creationId xmlns:a16="http://schemas.microsoft.com/office/drawing/2014/main" id="{CCA64D4B-F13B-4926-B9D7-FE0892242567}"/>
              </a:ext>
            </a:extLst>
          </p:cNvPr>
          <p:cNvSpPr>
            <a:spLocks noGrp="1"/>
          </p:cNvSpPr>
          <p:nvPr>
            <p:ph type="body" sz="quarter" idx="15"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42941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4" y="472438"/>
            <a:ext cx="8356240" cy="792167"/>
          </a:xfrm>
        </p:spPr>
        <p:txBody>
          <a:bodyPr/>
          <a:lstStyle/>
          <a:p>
            <a:r>
              <a:rPr lang="en-CA" noProof="0" dirty="0"/>
              <a:t>Slide title</a:t>
            </a:r>
          </a:p>
        </p:txBody>
      </p:sp>
      <p:sp>
        <p:nvSpPr>
          <p:cNvPr id="3" name="Content Placeholder 2"/>
          <p:cNvSpPr>
            <a:spLocks noGrp="1"/>
          </p:cNvSpPr>
          <p:nvPr>
            <p:ph sz="half" idx="1" hasCustomPrompt="1"/>
          </p:nvPr>
        </p:nvSpPr>
        <p:spPr>
          <a:xfrm>
            <a:off x="398464" y="1434588"/>
            <a:ext cx="4049680" cy="4576536"/>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Content Placeholder 3"/>
          <p:cNvSpPr>
            <a:spLocks noGrp="1"/>
          </p:cNvSpPr>
          <p:nvPr>
            <p:ph sz="half" idx="2" hasCustomPrompt="1"/>
          </p:nvPr>
        </p:nvSpPr>
        <p:spPr>
          <a:xfrm>
            <a:off x="4708048" y="1434191"/>
            <a:ext cx="4046656" cy="458088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5" name="Date Placeholder 4"/>
          <p:cNvSpPr>
            <a:spLocks noGrp="1"/>
          </p:cNvSpPr>
          <p:nvPr>
            <p:ph type="dt" sz="half" idx="10"/>
          </p:nvPr>
        </p:nvSpPr>
        <p:spPr/>
        <p:txBody>
          <a:bodyPr/>
          <a:lstStyle/>
          <a:p>
            <a:fld id="{DEE2DA24-02C3-4B81-85F6-9AF7E8559539}" type="datetime4">
              <a:rPr lang="en-CA" smtClean="0"/>
              <a:t>April 23, 2024</a:t>
            </a:fld>
            <a:endParaRPr/>
          </a:p>
        </p:txBody>
      </p:sp>
      <p:sp>
        <p:nvSpPr>
          <p:cNvPr id="6" name="Footer Placeholder 5"/>
          <p:cNvSpPr>
            <a:spLocks noGrp="1"/>
          </p:cNvSpPr>
          <p:nvPr>
            <p:ph type="ftr" sz="quarter" idx="11"/>
          </p:nvPr>
        </p:nvSpPr>
        <p:spPr/>
        <p:txBody>
          <a:bodyPr/>
          <a:lstStyle/>
          <a:p>
            <a:r>
              <a:rPr lang="en-US"/>
              <a:t>MGR0411243476117</a:t>
            </a:r>
            <a:endParaRPr/>
          </a:p>
        </p:txBody>
      </p:sp>
      <p:sp>
        <p:nvSpPr>
          <p:cNvPr id="7" name="Slide Number Placeholder 6"/>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18193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a:lvl1pPr>
          </a:lstStyle>
          <a:p>
            <a:r>
              <a:rPr lang="en-CA" noProof="0" dirty="0"/>
              <a:t>Slide title</a:t>
            </a:r>
          </a:p>
        </p:txBody>
      </p:sp>
      <p:sp>
        <p:nvSpPr>
          <p:cNvPr id="3" name="Text Placeholder 2"/>
          <p:cNvSpPr>
            <a:spLocks noGrp="1"/>
          </p:cNvSpPr>
          <p:nvPr>
            <p:ph type="body" idx="1" hasCustomPrompt="1"/>
          </p:nvPr>
        </p:nvSpPr>
        <p:spPr>
          <a:xfrm>
            <a:off x="398463" y="1435608"/>
            <a:ext cx="4050792"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a:t>Click to add heading</a:t>
            </a:r>
          </a:p>
        </p:txBody>
      </p:sp>
      <p:sp>
        <p:nvSpPr>
          <p:cNvPr id="4" name="Content Placeholder 3"/>
          <p:cNvSpPr>
            <a:spLocks noGrp="1"/>
          </p:cNvSpPr>
          <p:nvPr>
            <p:ph sz="half" idx="2" hasCustomPrompt="1"/>
          </p:nvPr>
        </p:nvSpPr>
        <p:spPr>
          <a:xfrm>
            <a:off x="398463" y="2126107"/>
            <a:ext cx="4050792"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4695952" y="1435608"/>
            <a:ext cx="4049587"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a:t>Click to add heading</a:t>
            </a:r>
          </a:p>
        </p:txBody>
      </p:sp>
      <p:sp>
        <p:nvSpPr>
          <p:cNvPr id="6" name="Content Placeholder 5"/>
          <p:cNvSpPr>
            <a:spLocks noGrp="1"/>
          </p:cNvSpPr>
          <p:nvPr>
            <p:ph sz="quarter" idx="4" hasCustomPrompt="1"/>
          </p:nvPr>
        </p:nvSpPr>
        <p:spPr>
          <a:xfrm>
            <a:off x="4695952" y="2126107"/>
            <a:ext cx="4049587"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7" name="Date Placeholder 6"/>
          <p:cNvSpPr>
            <a:spLocks noGrp="1"/>
          </p:cNvSpPr>
          <p:nvPr>
            <p:ph type="dt" sz="half" idx="10"/>
          </p:nvPr>
        </p:nvSpPr>
        <p:spPr/>
        <p:txBody>
          <a:bodyPr/>
          <a:lstStyle/>
          <a:p>
            <a:fld id="{6F722064-E430-4CD6-8EEF-99853465CADF}" type="datetime4">
              <a:rPr lang="en-CA" smtClean="0"/>
              <a:t>April 23, 2024</a:t>
            </a:fld>
            <a:endParaRPr/>
          </a:p>
        </p:txBody>
      </p:sp>
      <p:sp>
        <p:nvSpPr>
          <p:cNvPr id="8" name="Footer Placeholder 7"/>
          <p:cNvSpPr>
            <a:spLocks noGrp="1"/>
          </p:cNvSpPr>
          <p:nvPr>
            <p:ph type="ftr" sz="quarter" idx="11"/>
          </p:nvPr>
        </p:nvSpPr>
        <p:spPr/>
        <p:txBody>
          <a:bodyPr/>
          <a:lstStyle/>
          <a:p>
            <a:r>
              <a:rPr lang="en-US"/>
              <a:t>MGR0411243476117</a:t>
            </a:r>
            <a:endParaRPr/>
          </a:p>
        </p:txBody>
      </p:sp>
      <p:sp>
        <p:nvSpPr>
          <p:cNvPr id="9" name="Slide Number Placeholder 8"/>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3344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p:cNvSpPr>
            <a:spLocks noGrp="1"/>
          </p:cNvSpPr>
          <p:nvPr>
            <p:ph type="title" hasCustomPrompt="1"/>
          </p:nvPr>
        </p:nvSpPr>
        <p:spPr>
          <a:xfrm>
            <a:off x="398463" y="463844"/>
            <a:ext cx="2469787"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104DEEAA-0593-4C58-AAA4-4C311DC1F2F4}"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2" y="6170281"/>
            <a:ext cx="508207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pic>
        <p:nvPicPr>
          <p:cNvPr id="3" name="Graphic 2">
            <a:extLst>
              <a:ext uri="{FF2B5EF4-FFF2-40B4-BE49-F238E27FC236}">
                <a16:creationId xmlns:a16="http://schemas.microsoft.com/office/drawing/2014/main" id="{94741676-E466-45EE-9456-AFE9D2BAAE5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0189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1F8C81BC-B2CC-4573-8567-2C6CBAAC61BF}"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pic>
        <p:nvPicPr>
          <p:cNvPr id="3" name="Graphic 2">
            <a:extLst>
              <a:ext uri="{FF2B5EF4-FFF2-40B4-BE49-F238E27FC236}">
                <a16:creationId xmlns:a16="http://schemas.microsoft.com/office/drawing/2014/main" id="{8E0896CE-7B58-4926-945B-578075DD217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9672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5474189"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C53376AA-E6C5-4094-B35C-EC8B5DB8AF1C}"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3270900" y="1434190"/>
            <a:ext cx="5472527" cy="4584841"/>
          </a:xfrm>
        </p:spPr>
        <p:txBody>
          <a:bodyPr/>
          <a:lstStyle>
            <a:lvl1pPr>
              <a:defRPr/>
            </a:lvl1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pic>
        <p:nvPicPr>
          <p:cNvPr id="3" name="Graphic 2">
            <a:extLst>
              <a:ext uri="{FF2B5EF4-FFF2-40B4-BE49-F238E27FC236}">
                <a16:creationId xmlns:a16="http://schemas.microsoft.com/office/drawing/2014/main" id="{E9DB73A5-19DD-458A-A6D2-8AE467CDCE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41632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190495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2A009B14-D061-48E5-9D73-341C654A8217}"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5576424" y="475488"/>
            <a:ext cx="3166686"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Optional title</a:t>
            </a: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3270901" y="1435609"/>
            <a:ext cx="1904958"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CA" noProof="0" dirty="0"/>
              <a:t>Click to add body copy</a:t>
            </a:r>
          </a:p>
          <a:p>
            <a:pPr lvl="1"/>
            <a:r>
              <a:rPr lang="en-CA" noProof="0" dirty="0"/>
              <a:t>Second level</a:t>
            </a:r>
          </a:p>
          <a:p>
            <a:pPr lvl="2"/>
            <a:r>
              <a:rPr lang="en-CA" noProof="0" dirty="0"/>
              <a:t>Third level</a:t>
            </a:r>
          </a:p>
          <a:p>
            <a:pPr lvl="3"/>
            <a:r>
              <a:rPr lang="en-CA" noProof="0" dirty="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5576432" y="1435609"/>
            <a:ext cx="3166996"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CA" noProof="0" dirty="0"/>
              <a:t>Add body copy or click icon for other content options</a:t>
            </a:r>
          </a:p>
          <a:p>
            <a:pPr lvl="1"/>
            <a:r>
              <a:rPr lang="en-CA" noProof="0" dirty="0"/>
              <a:t>Second level</a:t>
            </a:r>
          </a:p>
          <a:p>
            <a:pPr lvl="2"/>
            <a:r>
              <a:rPr lang="en-CA" noProof="0" dirty="0"/>
              <a:t>Third level</a:t>
            </a:r>
          </a:p>
          <a:p>
            <a:pPr lvl="3"/>
            <a:r>
              <a:rPr lang="en-CA" noProof="0" dirty="0"/>
              <a:t>Fourth level</a:t>
            </a:r>
          </a:p>
        </p:txBody>
      </p:sp>
      <p:pic>
        <p:nvPicPr>
          <p:cNvPr id="3" name="Graphic 2">
            <a:extLst>
              <a:ext uri="{FF2B5EF4-FFF2-40B4-BE49-F238E27FC236}">
                <a16:creationId xmlns:a16="http://schemas.microsoft.com/office/drawing/2014/main" id="{6F1B1749-88F9-4BA5-9FF2-EE9E2126FAC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57698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B4A70F-9990-4097-8DB1-CCF62ED14ED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581" r="11840"/>
          <a:stretch/>
        </p:blipFill>
        <p:spPr>
          <a:xfrm rot="10800000">
            <a:off x="6039003" y="-7"/>
            <a:ext cx="3104997"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98463" y="737668"/>
            <a:ext cx="6053612" cy="3438682"/>
          </a:xfrm>
        </p:spPr>
        <p:txBody>
          <a:bodyPr anchor="ctr">
            <a:normAutofit/>
          </a:bodyPr>
          <a:lstStyle>
            <a:lvl1pPr algn="l">
              <a:lnSpc>
                <a:spcPct val="95000"/>
              </a:lnSpc>
              <a:defRPr sz="7200"/>
            </a:lvl1pPr>
          </a:lstStyle>
          <a:p>
            <a:r>
              <a:rPr lang="en-CA" noProof="0" dirty="0"/>
              <a:t>Title of </a:t>
            </a:r>
            <a:br>
              <a:rPr lang="en-CA" noProof="0" dirty="0"/>
            </a:br>
            <a:r>
              <a:rPr lang="en-CA" noProof="0" dirty="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98463" y="4789255"/>
            <a:ext cx="605361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dirty="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398465" y="5459994"/>
            <a:ext cx="6053610" cy="267194"/>
          </a:xfrm>
        </p:spPr>
        <p:txBody>
          <a:bodyPr anchor="t"/>
          <a:lstStyle>
            <a:lvl1pPr algn="l">
              <a:defRPr sz="1400">
                <a:solidFill>
                  <a:schemeClr val="tx1"/>
                </a:solidFill>
                <a:latin typeface="+mn-lt"/>
              </a:defRPr>
            </a:lvl1pPr>
          </a:lstStyle>
          <a:p>
            <a:fld id="{882447FD-747A-4973-8EF6-14449FCC99DB}" type="datetime4">
              <a:rPr lang="en-CA" noProof="0" smtClean="0"/>
              <a:t>April 23, 2024</a:t>
            </a:fld>
            <a:endParaRPr lang="en-CA" noProof="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341799" y="7010401"/>
            <a:ext cx="8462696" cy="45719"/>
          </a:xfrm>
        </p:spPr>
        <p:txBody>
          <a:bodyPr/>
          <a:lstStyle/>
          <a:p>
            <a:r>
              <a:rPr lang="en-CA"/>
              <a:t>MGR0411243476117</a:t>
            </a:r>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63CCAC63-48FA-4D87-8511-FFBEA58AD00F}" type="slidenum">
              <a:rPr lang="en-CA" smtClean="0"/>
              <a:pPr/>
              <a:t>‹#›</a:t>
            </a:fld>
            <a:endParaRPr lang="en-CA" dirty="0"/>
          </a:p>
        </p:txBody>
      </p:sp>
      <p:sp>
        <p:nvSpPr>
          <p:cNvPr id="7" name="Rectangle 6">
            <a:extLst>
              <a:ext uri="{FF2B5EF4-FFF2-40B4-BE49-F238E27FC236}">
                <a16:creationId xmlns:a16="http://schemas.microsoft.com/office/drawing/2014/main" id="{3DDA1163-4266-1BAE-D910-7F68EA780BD8}"/>
              </a:ext>
            </a:extLst>
          </p:cNvPr>
          <p:cNvSpPr/>
          <p:nvPr userDrawn="1"/>
        </p:nvSpPr>
        <p:spPr>
          <a:xfrm>
            <a:off x="254833" y="6120332"/>
            <a:ext cx="1339121" cy="624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2" name="Graphic 11">
            <a:extLst>
              <a:ext uri="{FF2B5EF4-FFF2-40B4-BE49-F238E27FC236}">
                <a16:creationId xmlns:a16="http://schemas.microsoft.com/office/drawing/2014/main" id="{9EF8883E-0D13-851D-056B-A1DE1332BF6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16893" b="19384"/>
          <a:stretch/>
        </p:blipFill>
        <p:spPr bwMode="black">
          <a:xfrm>
            <a:off x="132692" y="344524"/>
            <a:ext cx="1951266" cy="624590"/>
          </a:xfrm>
          <a:prstGeom prst="rect">
            <a:avLst/>
          </a:prstGeom>
        </p:spPr>
      </p:pic>
    </p:spTree>
    <p:extLst>
      <p:ext uri="{BB962C8B-B14F-4D97-AF65-F5344CB8AC3E}">
        <p14:creationId xmlns:p14="http://schemas.microsoft.com/office/powerpoint/2010/main" val="274284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E2132-6661-4522-B193-AA2CA2384E6A}" type="datetime4">
              <a:rPr lang="en-CA" smtClean="0"/>
              <a:t>April 23, 2024</a:t>
            </a:fld>
            <a:endParaRPr/>
          </a:p>
        </p:txBody>
      </p:sp>
      <p:sp>
        <p:nvSpPr>
          <p:cNvPr id="3" name="Footer Placeholder 2"/>
          <p:cNvSpPr>
            <a:spLocks noGrp="1"/>
          </p:cNvSpPr>
          <p:nvPr>
            <p:ph type="ftr" sz="quarter" idx="11"/>
          </p:nvPr>
        </p:nvSpPr>
        <p:spPr/>
        <p:txBody>
          <a:bodyPr/>
          <a:lstStyle/>
          <a:p>
            <a:r>
              <a:rPr lang="en-US"/>
              <a:t>MGR0411243476117</a:t>
            </a:r>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04C27370-24C9-4611-9E03-CB881926AD5D}" type="datetime4">
              <a:rPr lang="en-CA" smtClean="0"/>
              <a:t>April 23, 2024</a:t>
            </a:fld>
            <a:endParaRPr lang="en-US"/>
          </a:p>
        </p:txBody>
      </p:sp>
      <p:sp>
        <p:nvSpPr>
          <p:cNvPr id="4" name="Footer Placeholder 3"/>
          <p:cNvSpPr>
            <a:spLocks noGrp="1"/>
          </p:cNvSpPr>
          <p:nvPr>
            <p:ph type="ftr" sz="quarter" idx="11"/>
          </p:nvPr>
        </p:nvSpPr>
        <p:spPr/>
        <p:txBody>
          <a:bodyPr/>
          <a:lstStyle/>
          <a:p>
            <a:r>
              <a:rPr lang="en-US"/>
              <a:t>MGR0411243476117</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pic>
        <p:nvPicPr>
          <p:cNvPr id="2" name="Graphic 1">
            <a:extLst>
              <a:ext uri="{FF2B5EF4-FFF2-40B4-BE49-F238E27FC236}">
                <a16:creationId xmlns:a16="http://schemas.microsoft.com/office/drawing/2014/main" id="{2065AA00-BE9A-4802-A82F-20C9FFDAF1A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168636" y="2659696"/>
            <a:ext cx="4806728" cy="1538609"/>
          </a:xfrm>
          <a:prstGeom prst="rect">
            <a:avLst/>
          </a:prstGeom>
        </p:spPr>
      </p:pic>
    </p:spTree>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3644089-4705-4322-A72A-2DE718A0D3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18210" y="4612693"/>
            <a:ext cx="1123138" cy="842400"/>
          </a:xfrm>
          <a:prstGeom prst="rect">
            <a:avLst/>
          </a:prstGeom>
          <a:ln w="3175">
            <a:solidFill>
              <a:schemeClr val="bg2">
                <a:lumMod val="60000"/>
                <a:lumOff val="40000"/>
              </a:schemeClr>
            </a:solidFill>
          </a:ln>
        </p:spPr>
      </p:pic>
      <p:sp>
        <p:nvSpPr>
          <p:cNvPr id="17" name="Rectangle 16">
            <a:extLst>
              <a:ext uri="{FF2B5EF4-FFF2-40B4-BE49-F238E27FC236}">
                <a16:creationId xmlns:a16="http://schemas.microsoft.com/office/drawing/2014/main" id="{99911C52-8BD4-4F0D-866B-C996C90A70C0}"/>
              </a:ext>
            </a:extLst>
          </p:cNvPr>
          <p:cNvSpPr/>
          <p:nvPr userDrawn="1"/>
        </p:nvSpPr>
        <p:spPr>
          <a:xfrm>
            <a:off x="405925" y="1584823"/>
            <a:ext cx="8229600" cy="3874907"/>
          </a:xfrm>
          <a:prstGeom prst="rect">
            <a:avLst/>
          </a:prstGeom>
        </p:spPr>
        <p:txBody>
          <a:bodyPr wrap="square" lIns="0" rIns="0">
            <a:sp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CA" sz="1400" b="1" i="0" u="none" strike="noStrike" kern="1200" cap="none" spc="0" normalizeH="0" baseline="0" noProof="0" dirty="0">
                <a:ln>
                  <a:noFill/>
                </a:ln>
                <a:solidFill>
                  <a:prstClr val="black"/>
                </a:solidFill>
                <a:effectLst/>
                <a:uLnTx/>
                <a:uFillTx/>
                <a:latin typeface="+mn-lt"/>
                <a:ea typeface="+mn-ea"/>
                <a:cs typeface="+mn-cs"/>
              </a:rPr>
              <a:t>A few recommendations: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mn-lt"/>
                <a:ea typeface="+mn-ea"/>
                <a:cs typeface="+mn-cs"/>
              </a:rPr>
              <a:t>Sample slides are included to help you get started. You can edit these sample slides or insert new slides, however it is recommended you maintain a consistent title and finishing slide.</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mn-lt"/>
                <a:ea typeface="+mn-ea"/>
                <a:cs typeface="+mn-cs"/>
              </a:rPr>
              <a:t>Maintain the integrity of the key template features: Ensure consistency in locations and space around the logo, leverage the Manulife JH color palette and Arial font, and use the icons and images that have been provided for you.</a:t>
            </a:r>
            <a:endParaRPr kumimoji="0" lang="en-CA" sz="1400" b="0" i="0" u="none" strike="noStrike" kern="1200" cap="none" spc="0" normalizeH="0" baseline="0" noProof="0" dirty="0">
              <a:ln>
                <a:noFill/>
              </a:ln>
              <a:solidFill>
                <a:schemeClr val="bg1"/>
              </a:solidFill>
              <a:effectLst/>
              <a:uLnTx/>
              <a:uFillTx/>
              <a:latin typeface="Arial" panose="02020503040401060103" pitchFamily="18" charset="0"/>
              <a:ea typeface="+mn-ea"/>
              <a:cs typeface="+mn-cs"/>
            </a:endParaRP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0" lang="en-CA" sz="3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0" lang="en-CA" sz="1400" b="1" i="0" u="none" strike="noStrike" kern="1200" cap="none" spc="0" normalizeH="0" baseline="0" noProof="0" dirty="0">
                <a:ln>
                  <a:noFill/>
                </a:ln>
                <a:solidFill>
                  <a:prstClr val="black"/>
                </a:solidFill>
                <a:effectLst/>
                <a:uLnTx/>
                <a:uFillTx/>
                <a:latin typeface="+mn-lt"/>
                <a:ea typeface="+mn-ea"/>
                <a:cs typeface="+mn-cs"/>
              </a:rPr>
              <a:t>If you have any questions or concerns, </a:t>
            </a:r>
            <a:br>
              <a:rPr kumimoji="0" lang="en-CA" sz="1400" b="1" i="0" u="none" strike="noStrike" kern="1200" cap="none" spc="0" normalizeH="0" baseline="0" noProof="0" dirty="0">
                <a:ln>
                  <a:noFill/>
                </a:ln>
                <a:solidFill>
                  <a:prstClr val="black"/>
                </a:solidFill>
                <a:effectLst/>
                <a:uLnTx/>
                <a:uFillTx/>
                <a:latin typeface="+mn-lt"/>
                <a:ea typeface="+mn-ea"/>
                <a:cs typeface="+mn-cs"/>
              </a:rPr>
            </a:br>
            <a:r>
              <a:rPr kumimoji="0" lang="en-CA" sz="1400" b="1" i="0" u="none" strike="noStrike" kern="1200" cap="none" spc="0" normalizeH="0" baseline="0" noProof="0" dirty="0">
                <a:ln>
                  <a:noFill/>
                </a:ln>
                <a:solidFill>
                  <a:prstClr val="black"/>
                </a:solidFill>
                <a:effectLst/>
                <a:uLnTx/>
                <a:uFillTx/>
                <a:latin typeface="+mn-lt"/>
                <a:ea typeface="+mn-ea"/>
                <a:cs typeface="+mn-cs"/>
              </a:rPr>
              <a:t>please email us at brand@manulife.com.</a:t>
            </a: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CA"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88832" y="950979"/>
            <a:ext cx="8359312" cy="400110"/>
          </a:xfrm>
          <a:prstGeom prst="rect">
            <a:avLst/>
          </a:prstGeom>
        </p:spPr>
        <p:txBody>
          <a:bodyPr wrap="square" lIns="0" rIns="0">
            <a:spAutoFit/>
          </a:bodyPr>
          <a:lstStyle/>
          <a:p>
            <a:r>
              <a:rPr kumimoji="0" lang="en-US" sz="2000" b="1" i="0" u="none" strike="noStrike" kern="1200" cap="none" spc="0" normalizeH="0" baseline="0" noProof="0" dirty="0">
                <a:ln>
                  <a:noFill/>
                </a:ln>
                <a:solidFill>
                  <a:prstClr val="black"/>
                </a:solidFill>
                <a:effectLst/>
                <a:uLnTx/>
                <a:uFillTx/>
                <a:latin typeface="+mn-lt"/>
                <a:ea typeface="+mj-ea"/>
                <a:cs typeface="+mj-cs"/>
              </a:rPr>
              <a:t>Getting Started – </a:t>
            </a:r>
            <a:r>
              <a:rPr kumimoji="0" lang="en-US" sz="2000" b="1" i="0" u="none" strike="noStrike" kern="1200" cap="none" spc="0" normalizeH="0" baseline="0" noProof="0" dirty="0">
                <a:ln>
                  <a:noFill/>
                </a:ln>
                <a:solidFill>
                  <a:prstClr val="black"/>
                </a:solidFill>
                <a:effectLst/>
                <a:uLnTx/>
                <a:uFillTx/>
                <a:latin typeface="+mn-lt"/>
                <a:ea typeface="+mn-ea"/>
                <a:cs typeface="+mn-cs"/>
              </a:rPr>
              <a:t>Official John Hancock Template</a:t>
            </a:r>
            <a:endParaRPr lang="en-CA" sz="1600" dirty="0"/>
          </a:p>
        </p:txBody>
      </p:sp>
      <p:sp>
        <p:nvSpPr>
          <p:cNvPr id="2" name="Date Placeholder 1"/>
          <p:cNvSpPr>
            <a:spLocks noGrp="1"/>
          </p:cNvSpPr>
          <p:nvPr userDrawn="1">
            <p:ph type="dt" sz="half" idx="10"/>
          </p:nvPr>
        </p:nvSpPr>
        <p:spPr/>
        <p:txBody>
          <a:bodyPr/>
          <a:lstStyle/>
          <a:p>
            <a:fld id="{97417E50-953A-434F-86B4-0D9D08BD8597}" type="datetime4">
              <a:rPr lang="en-CA" smtClean="0"/>
              <a:t>April 23, 2024</a:t>
            </a:fld>
            <a:endParaRPr/>
          </a:p>
        </p:txBody>
      </p:sp>
      <p:sp>
        <p:nvSpPr>
          <p:cNvPr id="3" name="Footer Placeholder 2"/>
          <p:cNvSpPr>
            <a:spLocks noGrp="1"/>
          </p:cNvSpPr>
          <p:nvPr userDrawn="1">
            <p:ph type="ftr" sz="quarter" idx="11"/>
          </p:nvPr>
        </p:nvSpPr>
        <p:spPr/>
        <p:txBody>
          <a:bodyPr/>
          <a:lstStyle/>
          <a:p>
            <a:r>
              <a:rPr lang="en-US"/>
              <a:t>MGR0411243476117</a:t>
            </a:r>
            <a:endParaRPr/>
          </a:p>
        </p:txBody>
      </p:sp>
      <p:sp>
        <p:nvSpPr>
          <p:cNvPr id="4" name="Slide Number Placeholder 3"/>
          <p:cNvSpPr>
            <a:spLocks noGrp="1"/>
          </p:cNvSpPr>
          <p:nvPr userDrawn="1">
            <p:ph type="sldNum" sz="quarter" idx="12"/>
          </p:nvPr>
        </p:nvSpPr>
        <p:spPr/>
        <p:txBody>
          <a:bodyPr/>
          <a:lstStyle/>
          <a:p>
            <a:fld id="{BB333B34-C87C-402E-ABB0-13B7C9DEBBC4}" type="slidenum">
              <a:rPr/>
              <a:t>‹#›</a:t>
            </a:fld>
            <a:endParaRPr/>
          </a:p>
        </p:txBody>
      </p:sp>
      <p:sp>
        <p:nvSpPr>
          <p:cNvPr id="9" name="Rectangle 8">
            <a:extLst>
              <a:ext uri="{FF2B5EF4-FFF2-40B4-BE49-F238E27FC236}">
                <a16:creationId xmlns:a16="http://schemas.microsoft.com/office/drawing/2014/main" id="{A153B09A-151F-464A-973F-FF30F816F5E8}"/>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pic>
        <p:nvPicPr>
          <p:cNvPr id="26" name="Picture 25">
            <a:extLst>
              <a:ext uri="{FF2B5EF4-FFF2-40B4-BE49-F238E27FC236}">
                <a16:creationId xmlns:a16="http://schemas.microsoft.com/office/drawing/2014/main" id="{5F80FE37-0C37-426A-9A7C-C4607B72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9486" y="4813375"/>
            <a:ext cx="1123138" cy="842400"/>
          </a:xfrm>
          <a:prstGeom prst="rect">
            <a:avLst/>
          </a:prstGeom>
          <a:ln w="3175">
            <a:solidFill>
              <a:schemeClr val="bg2">
                <a:lumMod val="60000"/>
                <a:lumOff val="40000"/>
              </a:schemeClr>
            </a:solidFill>
          </a:ln>
        </p:spPr>
      </p:pic>
      <p:pic>
        <p:nvPicPr>
          <p:cNvPr id="32" name="Picture 31">
            <a:extLst>
              <a:ext uri="{FF2B5EF4-FFF2-40B4-BE49-F238E27FC236}">
                <a16:creationId xmlns:a16="http://schemas.microsoft.com/office/drawing/2014/main" id="{D4709FE6-3695-4F77-AB3C-1F4593BC03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76525" y="5083923"/>
            <a:ext cx="1123138" cy="842400"/>
          </a:xfrm>
          <a:prstGeom prst="rect">
            <a:avLst/>
          </a:prstGeom>
          <a:ln w="3175">
            <a:solidFill>
              <a:schemeClr val="bg2">
                <a:lumMod val="60000"/>
                <a:lumOff val="40000"/>
              </a:schemeClr>
            </a:solidFill>
          </a:ln>
        </p:spPr>
      </p:pic>
      <p:pic>
        <p:nvPicPr>
          <p:cNvPr id="34" name="Picture 33">
            <a:extLst>
              <a:ext uri="{FF2B5EF4-FFF2-40B4-BE49-F238E27FC236}">
                <a16:creationId xmlns:a16="http://schemas.microsoft.com/office/drawing/2014/main" id="{01D7D302-D8E0-46FC-A601-0E3A8AA01EE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18931" y="5364885"/>
            <a:ext cx="1123138" cy="842400"/>
          </a:xfrm>
          <a:prstGeom prst="rect">
            <a:avLst/>
          </a:prstGeom>
          <a:ln w="3175">
            <a:solidFill>
              <a:schemeClr val="bg2">
                <a:lumMod val="60000"/>
                <a:lumOff val="40000"/>
              </a:schemeClr>
            </a:solidFill>
          </a:ln>
        </p:spPr>
      </p:pic>
      <p:pic>
        <p:nvPicPr>
          <p:cNvPr id="36" name="Picture 35">
            <a:extLst>
              <a:ext uri="{FF2B5EF4-FFF2-40B4-BE49-F238E27FC236}">
                <a16:creationId xmlns:a16="http://schemas.microsoft.com/office/drawing/2014/main" id="{55F55546-24F9-48BE-893C-065019F5EFF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199467" y="3600268"/>
            <a:ext cx="1123138" cy="842400"/>
          </a:xfrm>
          <a:prstGeom prst="rect">
            <a:avLst/>
          </a:prstGeom>
          <a:ln w="3175">
            <a:solidFill>
              <a:schemeClr val="bg2">
                <a:lumMod val="60000"/>
                <a:lumOff val="40000"/>
              </a:schemeClr>
            </a:solidFill>
          </a:ln>
        </p:spPr>
      </p:pic>
      <p:pic>
        <p:nvPicPr>
          <p:cNvPr id="40" name="Picture 39">
            <a:extLst>
              <a:ext uri="{FF2B5EF4-FFF2-40B4-BE49-F238E27FC236}">
                <a16:creationId xmlns:a16="http://schemas.microsoft.com/office/drawing/2014/main" id="{7CA77317-DBF9-45AA-8C30-95ADF719E5BC}"/>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55112" y="3840015"/>
            <a:ext cx="1123138" cy="842400"/>
          </a:xfrm>
          <a:prstGeom prst="rect">
            <a:avLst/>
          </a:prstGeom>
          <a:ln w="3175">
            <a:solidFill>
              <a:schemeClr val="bg2">
                <a:lumMod val="60000"/>
                <a:lumOff val="40000"/>
              </a:schemeClr>
            </a:solidFill>
          </a:ln>
        </p:spPr>
      </p:pic>
      <p:pic>
        <p:nvPicPr>
          <p:cNvPr id="42" name="Picture 41">
            <a:extLst>
              <a:ext uri="{FF2B5EF4-FFF2-40B4-BE49-F238E27FC236}">
                <a16:creationId xmlns:a16="http://schemas.microsoft.com/office/drawing/2014/main" id="{22641068-07DC-4587-976C-D813F272D5E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104949" y="4114046"/>
            <a:ext cx="1123138" cy="842400"/>
          </a:xfrm>
          <a:prstGeom prst="rect">
            <a:avLst/>
          </a:prstGeom>
          <a:ln w="3175">
            <a:solidFill>
              <a:schemeClr val="bg2">
                <a:lumMod val="60000"/>
                <a:lumOff val="40000"/>
              </a:schemeClr>
            </a:solidFill>
          </a:ln>
        </p:spPr>
      </p:pic>
      <p:pic>
        <p:nvPicPr>
          <p:cNvPr id="44" name="Picture 43">
            <a:extLst>
              <a:ext uri="{FF2B5EF4-FFF2-40B4-BE49-F238E27FC236}">
                <a16:creationId xmlns:a16="http://schemas.microsoft.com/office/drawing/2014/main" id="{76FF3DE5-7067-440A-899C-05D41F2B13BA}"/>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549084" y="4375004"/>
            <a:ext cx="1123138" cy="842400"/>
          </a:xfrm>
          <a:prstGeom prst="rect">
            <a:avLst/>
          </a:prstGeom>
          <a:ln w="3175">
            <a:solidFill>
              <a:schemeClr val="bg2">
                <a:lumMod val="60000"/>
                <a:lumOff val="40000"/>
              </a:schemeClr>
            </a:solidFill>
          </a:ln>
        </p:spPr>
      </p:pic>
    </p:spTree>
    <p:extLst>
      <p:ext uri="{BB962C8B-B14F-4D97-AF65-F5344CB8AC3E}">
        <p14:creationId xmlns:p14="http://schemas.microsoft.com/office/powerpoint/2010/main" val="14084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tting started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911C52-8BD4-4F0D-866B-C996C90A70C0}"/>
              </a:ext>
            </a:extLst>
          </p:cNvPr>
          <p:cNvSpPr/>
          <p:nvPr userDrawn="1"/>
        </p:nvSpPr>
        <p:spPr>
          <a:xfrm>
            <a:off x="307561" y="1576406"/>
            <a:ext cx="4065715" cy="1577355"/>
          </a:xfrm>
          <a:prstGeom prst="rect">
            <a:avLst/>
          </a:prstGeom>
        </p:spPr>
        <p:txBody>
          <a:bodyPr wrap="square">
            <a:spAutoFit/>
          </a:bodyPr>
          <a:lstStyle/>
          <a:p>
            <a:pPr marL="0" indent="0">
              <a:lnSpc>
                <a:spcPct val="95000"/>
              </a:lnSpc>
              <a:spcBef>
                <a:spcPts val="1200"/>
              </a:spcBef>
              <a:buNone/>
            </a:pPr>
            <a:r>
              <a:rPr lang="en-US" sz="1400" b="1" dirty="0"/>
              <a:t>To insert a new slide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Click the bottom of the New Slide button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Choose a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Add content using </a:t>
            </a:r>
            <a:r>
              <a:rPr lang="en-US" sz="1400" dirty="0"/>
              <a:t>the default boxes provided.</a:t>
            </a: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07562" y="950979"/>
            <a:ext cx="5836649" cy="400110"/>
          </a:xfrm>
          <a:prstGeom prst="rect">
            <a:avLst/>
          </a:prstGeom>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mn-lt"/>
                <a:ea typeface="+mj-ea"/>
                <a:cs typeface="+mj-cs"/>
              </a:rPr>
              <a:t>To Insert or Change a Slide</a:t>
            </a:r>
            <a:endParaRPr lang="en-CA" sz="1600" dirty="0"/>
          </a:p>
        </p:txBody>
      </p:sp>
      <p:sp>
        <p:nvSpPr>
          <p:cNvPr id="2" name="Date Placeholder 1"/>
          <p:cNvSpPr>
            <a:spLocks noGrp="1"/>
          </p:cNvSpPr>
          <p:nvPr>
            <p:ph type="dt" sz="half" idx="10"/>
          </p:nvPr>
        </p:nvSpPr>
        <p:spPr/>
        <p:txBody>
          <a:bodyPr/>
          <a:lstStyle/>
          <a:p>
            <a:fld id="{D9EE7BED-B8BF-41AE-BBC3-527A8E7EB4B1}" type="datetime4">
              <a:rPr lang="en-CA" smtClean="0"/>
              <a:t>April 23, 2024</a:t>
            </a:fld>
            <a:endParaRPr/>
          </a:p>
        </p:txBody>
      </p:sp>
      <p:sp>
        <p:nvSpPr>
          <p:cNvPr id="3" name="Footer Placeholder 2"/>
          <p:cNvSpPr>
            <a:spLocks noGrp="1"/>
          </p:cNvSpPr>
          <p:nvPr>
            <p:ph type="ftr" sz="quarter" idx="11"/>
          </p:nvPr>
        </p:nvSpPr>
        <p:spPr/>
        <p:txBody>
          <a:bodyPr/>
          <a:lstStyle/>
          <a:p>
            <a:r>
              <a:rPr lang="en-US"/>
              <a:t>MGR0411243476117</a:t>
            </a:r>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16" name="Rectangle 15">
            <a:extLst>
              <a:ext uri="{FF2B5EF4-FFF2-40B4-BE49-F238E27FC236}">
                <a16:creationId xmlns:a16="http://schemas.microsoft.com/office/drawing/2014/main" id="{F1C17CB5-F2BE-4A24-9128-54B915A02C7D}"/>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sp>
        <p:nvSpPr>
          <p:cNvPr id="19" name="Rectangle 18">
            <a:extLst>
              <a:ext uri="{FF2B5EF4-FFF2-40B4-BE49-F238E27FC236}">
                <a16:creationId xmlns:a16="http://schemas.microsoft.com/office/drawing/2014/main" id="{F013F073-27F8-44C6-86F2-1BFB52DCC02D}"/>
              </a:ext>
            </a:extLst>
          </p:cNvPr>
          <p:cNvSpPr/>
          <p:nvPr userDrawn="1"/>
        </p:nvSpPr>
        <p:spPr>
          <a:xfrm>
            <a:off x="4710896" y="1576406"/>
            <a:ext cx="4065720" cy="1731243"/>
          </a:xfrm>
          <a:prstGeom prst="rect">
            <a:avLst/>
          </a:prstGeom>
        </p:spPr>
        <p:txBody>
          <a:bodyPr wrap="square">
            <a:spAutoFit/>
          </a:bodyPr>
          <a:lstStyle/>
          <a:p>
            <a:pPr marL="0" indent="0">
              <a:lnSpc>
                <a:spcPct val="95000"/>
              </a:lnSpc>
              <a:spcBef>
                <a:spcPts val="1200"/>
              </a:spcBef>
              <a:buNone/>
            </a:pPr>
            <a:r>
              <a:rPr lang="en-US" sz="1400" b="1" dirty="0"/>
              <a:t>To change the layout of an existing slide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lang="en-US" sz="1400" dirty="0"/>
              <a:t>Go </a:t>
            </a:r>
            <a:r>
              <a:rPr kumimoji="0" lang="en-US" sz="1400" b="0" i="0" u="none" strike="noStrike" kern="1200" cap="none" spc="0" normalizeH="0" baseline="0" dirty="0">
                <a:ln>
                  <a:noFill/>
                </a:ln>
                <a:solidFill>
                  <a:prstClr val="black"/>
                </a:solidFill>
                <a:effectLst/>
                <a:uLnTx/>
                <a:uFillTx/>
                <a:latin typeface="+mn-lt"/>
                <a:ea typeface="+mn-ea"/>
                <a:cs typeface="+mn-cs"/>
              </a:rPr>
              <a:t>to the slide you want to change.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Select Layout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Choose a new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Add content </a:t>
            </a:r>
            <a:r>
              <a:rPr lang="en-US" sz="1400" dirty="0"/>
              <a:t>using the default boxes provided.</a:t>
            </a:r>
          </a:p>
        </p:txBody>
      </p:sp>
      <p:cxnSp>
        <p:nvCxnSpPr>
          <p:cNvPr id="13" name="Straight Connector 12">
            <a:extLst>
              <a:ext uri="{FF2B5EF4-FFF2-40B4-BE49-F238E27FC236}">
                <a16:creationId xmlns:a16="http://schemas.microsoft.com/office/drawing/2014/main" id="{D881C36F-DB11-4377-82A5-7916E869C5A2}"/>
              </a:ext>
            </a:extLst>
          </p:cNvPr>
          <p:cNvCxnSpPr>
            <a:cxnSpLocks/>
          </p:cNvCxnSpPr>
          <p:nvPr userDrawn="1"/>
        </p:nvCxnSpPr>
        <p:spPr>
          <a:xfrm>
            <a:off x="4572000"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5" name="Picture 4">
            <a:extLst>
              <a:ext uri="{FF2B5EF4-FFF2-40B4-BE49-F238E27FC236}">
                <a16:creationId xmlns:a16="http://schemas.microsoft.com/office/drawing/2014/main" id="{36DFD707-F222-4D4E-B8C5-EA4BFC0E5C2B}"/>
              </a:ext>
            </a:extLst>
          </p:cNvPr>
          <p:cNvPicPr>
            <a:picLocks noChangeAspect="1"/>
          </p:cNvPicPr>
          <p:nvPr userDrawn="1"/>
        </p:nvPicPr>
        <p:blipFill>
          <a:blip r:embed="rId2"/>
          <a:stretch>
            <a:fillRect/>
          </a:stretch>
        </p:blipFill>
        <p:spPr>
          <a:xfrm>
            <a:off x="4809145" y="3722382"/>
            <a:ext cx="2787445" cy="1645920"/>
          </a:xfrm>
          <a:prstGeom prst="rect">
            <a:avLst/>
          </a:prstGeom>
          <a:ln w="3175">
            <a:solidFill>
              <a:schemeClr val="bg2">
                <a:lumMod val="60000"/>
                <a:lumOff val="40000"/>
              </a:schemeClr>
            </a:solidFill>
          </a:ln>
        </p:spPr>
      </p:pic>
      <p:pic>
        <p:nvPicPr>
          <p:cNvPr id="7" name="Picture 6">
            <a:extLst>
              <a:ext uri="{FF2B5EF4-FFF2-40B4-BE49-F238E27FC236}">
                <a16:creationId xmlns:a16="http://schemas.microsoft.com/office/drawing/2014/main" id="{DDE573EB-ED1C-4950-A414-0660D4C78160}"/>
              </a:ext>
            </a:extLst>
          </p:cNvPr>
          <p:cNvPicPr>
            <a:picLocks noChangeAspect="1"/>
          </p:cNvPicPr>
          <p:nvPr userDrawn="1"/>
        </p:nvPicPr>
        <p:blipFill>
          <a:blip r:embed="rId3"/>
          <a:stretch>
            <a:fillRect/>
          </a:stretch>
        </p:blipFill>
        <p:spPr>
          <a:xfrm>
            <a:off x="423017" y="3722382"/>
            <a:ext cx="2538848" cy="1645920"/>
          </a:xfrm>
          <a:prstGeom prst="rect">
            <a:avLst/>
          </a:prstGeom>
          <a:ln w="3175">
            <a:solidFill>
              <a:schemeClr val="bg2">
                <a:lumMod val="60000"/>
                <a:lumOff val="40000"/>
              </a:schemeClr>
            </a:solidFill>
          </a:ln>
        </p:spPr>
      </p:pic>
    </p:spTree>
    <p:extLst>
      <p:ext uri="{BB962C8B-B14F-4D97-AF65-F5344CB8AC3E}">
        <p14:creationId xmlns:p14="http://schemas.microsoft.com/office/powerpoint/2010/main" val="36437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tting started 3">
    <p:spTree>
      <p:nvGrpSpPr>
        <p:cNvPr id="1" name=""/>
        <p:cNvGrpSpPr/>
        <p:nvPr/>
      </p:nvGrpSpPr>
      <p:grpSpPr>
        <a:xfrm>
          <a:off x="0" y="0"/>
          <a:ext cx="0" cy="0"/>
          <a:chOff x="0" y="0"/>
          <a:chExt cx="0" cy="0"/>
        </a:xfrm>
      </p:grpSpPr>
      <p:sp>
        <p:nvSpPr>
          <p:cNvPr id="26" name="Content Placeholder 3">
            <a:extLst>
              <a:ext uri="{FF2B5EF4-FFF2-40B4-BE49-F238E27FC236}">
                <a16:creationId xmlns:a16="http://schemas.microsoft.com/office/drawing/2014/main" id="{C414DEA0-13FF-4DE4-9D76-9E6417F4FE5D}"/>
              </a:ext>
            </a:extLst>
          </p:cNvPr>
          <p:cNvSpPr txBox="1">
            <a:spLocks/>
          </p:cNvSpPr>
          <p:nvPr userDrawn="1"/>
        </p:nvSpPr>
        <p:spPr>
          <a:xfrm>
            <a:off x="397379" y="5038127"/>
            <a:ext cx="5744339" cy="996914"/>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a:lnSpc>
                <a:spcPct val="95000"/>
              </a:lnSpc>
              <a:spcBef>
                <a:spcPts val="1200"/>
              </a:spcBef>
              <a:buSzPct val="115000"/>
            </a:pPr>
            <a:r>
              <a:rPr lang="en-US" sz="1200" dirty="0"/>
              <a:t>Primary colours Green and Blue may be used interchangeably across the organization.</a:t>
            </a:r>
          </a:p>
          <a:p>
            <a:pPr>
              <a:lnSpc>
                <a:spcPct val="95000"/>
              </a:lnSpc>
              <a:spcBef>
                <a:spcPts val="1200"/>
              </a:spcBef>
              <a:buSzPct val="115000"/>
            </a:pPr>
            <a:r>
              <a:rPr lang="en-US" sz="1200" dirty="0"/>
              <a:t>Text colour: use black or white reverse text.</a:t>
            </a:r>
          </a:p>
          <a:p>
            <a:pPr>
              <a:lnSpc>
                <a:spcPct val="95000"/>
              </a:lnSpc>
              <a:spcBef>
                <a:spcPts val="1200"/>
              </a:spcBef>
              <a:buSzPct val="115000"/>
            </a:pPr>
            <a:r>
              <a:rPr lang="en-US" sz="1200" dirty="0"/>
              <a:t>Charts and graphics only: use any of the primary or secondary colours provided.</a:t>
            </a:r>
          </a:p>
        </p:txBody>
      </p:sp>
      <p:cxnSp>
        <p:nvCxnSpPr>
          <p:cNvPr id="25" name="Straight Connector 24">
            <a:extLst>
              <a:ext uri="{FF2B5EF4-FFF2-40B4-BE49-F238E27FC236}">
                <a16:creationId xmlns:a16="http://schemas.microsoft.com/office/drawing/2014/main" id="{0EE1E742-A967-4A3E-9F77-DA40A8E46B45}"/>
              </a:ext>
            </a:extLst>
          </p:cNvPr>
          <p:cNvCxnSpPr>
            <a:cxnSpLocks/>
          </p:cNvCxnSpPr>
          <p:nvPr userDrawn="1"/>
        </p:nvCxnSpPr>
        <p:spPr>
          <a:xfrm>
            <a:off x="6477000" y="1622705"/>
            <a:ext cx="0" cy="4412336"/>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 name="Date Placeholder 1"/>
          <p:cNvSpPr>
            <a:spLocks noGrp="1"/>
          </p:cNvSpPr>
          <p:nvPr>
            <p:ph type="dt" sz="half" idx="10"/>
          </p:nvPr>
        </p:nvSpPr>
        <p:spPr/>
        <p:txBody>
          <a:bodyPr/>
          <a:lstStyle/>
          <a:p>
            <a:fld id="{F58559D9-FEC6-42D8-BB21-EBE5865EF0B7}" type="datetime4">
              <a:rPr lang="en-CA" smtClean="0"/>
              <a:t>April 23, 2024</a:t>
            </a:fld>
            <a:endParaRPr/>
          </a:p>
        </p:txBody>
      </p:sp>
      <p:sp>
        <p:nvSpPr>
          <p:cNvPr id="3" name="Footer Placeholder 2"/>
          <p:cNvSpPr>
            <a:spLocks noGrp="1"/>
          </p:cNvSpPr>
          <p:nvPr>
            <p:ph type="ftr" sz="quarter" idx="11"/>
          </p:nvPr>
        </p:nvSpPr>
        <p:spPr/>
        <p:txBody>
          <a:bodyPr/>
          <a:lstStyle/>
          <a:p>
            <a:r>
              <a:rPr lang="en-US"/>
              <a:t>MGR0411243476117</a:t>
            </a:r>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27" name="Title 5">
            <a:extLst>
              <a:ext uri="{FF2B5EF4-FFF2-40B4-BE49-F238E27FC236}">
                <a16:creationId xmlns:a16="http://schemas.microsoft.com/office/drawing/2014/main" id="{AEA8B13C-3D00-4B76-989C-A1F6F0840923}"/>
              </a:ext>
            </a:extLst>
          </p:cNvPr>
          <p:cNvSpPr txBox="1">
            <a:spLocks/>
          </p:cNvSpPr>
          <p:nvPr userDrawn="1"/>
        </p:nvSpPr>
        <p:spPr>
          <a:xfrm>
            <a:off x="397380" y="1032065"/>
            <a:ext cx="3891038" cy="49314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0" kern="1200" baseline="0">
                <a:solidFill>
                  <a:schemeClr val="tx1"/>
                </a:solidFill>
                <a:latin typeface="+mj-lt"/>
                <a:ea typeface="+mj-ea"/>
                <a:cs typeface="+mj-cs"/>
              </a:defRPr>
            </a:lvl1pPr>
          </a:lstStyle>
          <a:p>
            <a:r>
              <a:rPr lang="en-US" sz="2000" b="1" dirty="0"/>
              <a:t>Colours &amp; Images</a:t>
            </a:r>
          </a:p>
        </p:txBody>
      </p:sp>
      <p:sp>
        <p:nvSpPr>
          <p:cNvPr id="20" name="Content Placeholder 3">
            <a:extLst>
              <a:ext uri="{FF2B5EF4-FFF2-40B4-BE49-F238E27FC236}">
                <a16:creationId xmlns:a16="http://schemas.microsoft.com/office/drawing/2014/main" id="{3F1EF2E9-1005-4071-B482-10D7F95E3EF3}"/>
              </a:ext>
            </a:extLst>
          </p:cNvPr>
          <p:cNvSpPr txBox="1">
            <a:spLocks/>
          </p:cNvSpPr>
          <p:nvPr userDrawn="1"/>
        </p:nvSpPr>
        <p:spPr>
          <a:xfrm>
            <a:off x="6755137" y="1622705"/>
            <a:ext cx="2023481" cy="4927319"/>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0"/>
              </a:spcAft>
              <a:buClrTx/>
              <a:buSzPct val="100000"/>
              <a:buFont typeface="Arial" panose="020B0604020202020204" pitchFamily="34" charset="0"/>
              <a:buNone/>
              <a:tabLst/>
              <a:defRPr/>
            </a:pPr>
            <a:r>
              <a:rPr lang="en-US" sz="1400" b="1" dirty="0"/>
              <a:t>Embedded Colour Palette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mn-lt"/>
                <a:ea typeface="+mn-ea"/>
                <a:cs typeface="+mn-cs"/>
              </a:rPr>
              <a:t>Branded colours are embedded in the template for your immediate use.</a:t>
            </a: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8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00" b="0" i="0" u="none" strike="noStrike" kern="1200" cap="none" spc="0" normalizeH="0" baseline="0" dirty="0">
              <a:ln>
                <a:noFill/>
              </a:ln>
              <a:solidFill>
                <a:prstClr val="black"/>
              </a:solidFill>
              <a:effectLst/>
              <a:uLnTx/>
              <a:uFillTx/>
              <a:latin typeface="+mn-lt"/>
              <a:ea typeface="+mn-ea"/>
              <a:cs typeface="+mn-cs"/>
            </a:endParaRPr>
          </a:p>
          <a:p>
            <a:pPr marL="0" indent="0">
              <a:lnSpc>
                <a:spcPct val="95000"/>
              </a:lnSpc>
              <a:spcBef>
                <a:spcPts val="1200"/>
              </a:spcBef>
              <a:buNone/>
            </a:pPr>
            <a:endParaRPr lang="en-US" sz="100" b="1" dirty="0"/>
          </a:p>
          <a:p>
            <a:pPr marL="0" indent="0">
              <a:lnSpc>
                <a:spcPct val="95000"/>
              </a:lnSpc>
              <a:spcBef>
                <a:spcPts val="1200"/>
              </a:spcBef>
              <a:buNone/>
            </a:pPr>
            <a:r>
              <a:rPr lang="en-US" sz="1400" b="1" dirty="0"/>
              <a:t>Images</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mn-lt"/>
                <a:ea typeface="+mn-ea"/>
                <a:cs typeface="+mn-cs"/>
              </a:rPr>
              <a:t>You can add your own copyright free photos</a:t>
            </a:r>
            <a:br>
              <a:rPr kumimoji="0" lang="en-US" sz="1200" b="0" i="0" u="none" strike="noStrike" kern="1200" cap="none" spc="0" normalizeH="0" baseline="0" dirty="0">
                <a:ln>
                  <a:noFill/>
                </a:ln>
                <a:solidFill>
                  <a:prstClr val="black"/>
                </a:solidFill>
                <a:effectLst/>
                <a:uLnTx/>
                <a:uFillTx/>
                <a:latin typeface="+mn-lt"/>
                <a:ea typeface="+mn-ea"/>
                <a:cs typeface="+mn-cs"/>
              </a:rPr>
            </a:br>
            <a:r>
              <a:rPr kumimoji="0" lang="en-US" sz="1200" b="0" i="0" u="none" strike="noStrike" kern="1200" cap="none" spc="0" normalizeH="0" baseline="0" dirty="0">
                <a:ln>
                  <a:noFill/>
                </a:ln>
                <a:solidFill>
                  <a:prstClr val="black"/>
                </a:solidFill>
                <a:effectLst/>
                <a:uLnTx/>
                <a:uFillTx/>
                <a:latin typeface="+mn-lt"/>
                <a:ea typeface="+mn-ea"/>
                <a:cs typeface="+mn-cs"/>
              </a:rPr>
              <a:t>to customize your content slides.</a:t>
            </a:r>
          </a:p>
        </p:txBody>
      </p:sp>
      <p:sp>
        <p:nvSpPr>
          <p:cNvPr id="14" name="Rectangle 13">
            <a:extLst>
              <a:ext uri="{FF2B5EF4-FFF2-40B4-BE49-F238E27FC236}">
                <a16:creationId xmlns:a16="http://schemas.microsoft.com/office/drawing/2014/main" id="{A38F2055-4983-4560-A35F-C2AD8B91C608}"/>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grpSp>
        <p:nvGrpSpPr>
          <p:cNvPr id="18" name="Group 17">
            <a:extLst>
              <a:ext uri="{FF2B5EF4-FFF2-40B4-BE49-F238E27FC236}">
                <a16:creationId xmlns:a16="http://schemas.microsoft.com/office/drawing/2014/main" id="{10A5EA6A-5CC2-4014-B857-5851599C6A3A}"/>
              </a:ext>
            </a:extLst>
          </p:cNvPr>
          <p:cNvGrpSpPr/>
          <p:nvPr userDrawn="1"/>
        </p:nvGrpSpPr>
        <p:grpSpPr>
          <a:xfrm>
            <a:off x="6994766" y="2855575"/>
            <a:ext cx="1626433" cy="1817208"/>
            <a:chOff x="6808033" y="2485869"/>
            <a:chExt cx="1626433" cy="1817208"/>
          </a:xfrm>
        </p:grpSpPr>
        <p:pic>
          <p:nvPicPr>
            <p:cNvPr id="19" name="Picture 18">
              <a:extLst>
                <a:ext uri="{FF2B5EF4-FFF2-40B4-BE49-F238E27FC236}">
                  <a16:creationId xmlns:a16="http://schemas.microsoft.com/office/drawing/2014/main" id="{7A8B07CF-694E-4DE7-BFB8-2BE0B43DA1DA}"/>
                </a:ext>
              </a:extLst>
            </p:cNvPr>
            <p:cNvPicPr>
              <a:picLocks noChangeAspect="1"/>
            </p:cNvPicPr>
            <p:nvPr userDrawn="1"/>
          </p:nvPicPr>
          <p:blipFill rotWithShape="1">
            <a:blip r:embed="rId2"/>
            <a:srcRect l="796" t="1136" r="1057"/>
            <a:stretch/>
          </p:blipFill>
          <p:spPr>
            <a:xfrm>
              <a:off x="6808033" y="2485869"/>
              <a:ext cx="1626433" cy="1817208"/>
            </a:xfrm>
            <a:prstGeom prst="rect">
              <a:avLst/>
            </a:prstGeom>
            <a:ln w="3175">
              <a:solidFill>
                <a:schemeClr val="bg2">
                  <a:lumMod val="60000"/>
                  <a:lumOff val="40000"/>
                </a:schemeClr>
              </a:solidFill>
            </a:ln>
          </p:spPr>
        </p:pic>
        <p:sp>
          <p:nvSpPr>
            <p:cNvPr id="21" name="Rectangle 20">
              <a:extLst>
                <a:ext uri="{FF2B5EF4-FFF2-40B4-BE49-F238E27FC236}">
                  <a16:creationId xmlns:a16="http://schemas.microsoft.com/office/drawing/2014/main" id="{7B9DCF80-5759-4134-AFB0-6E099B6BC2C4}"/>
                </a:ext>
              </a:extLst>
            </p:cNvPr>
            <p:cNvSpPr/>
            <p:nvPr userDrawn="1"/>
          </p:nvSpPr>
          <p:spPr>
            <a:xfrm>
              <a:off x="6808033" y="2485869"/>
              <a:ext cx="1626433" cy="394064"/>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CA" dirty="0" err="1"/>
            </a:p>
          </p:txBody>
        </p:sp>
      </p:grpSp>
      <p:sp>
        <p:nvSpPr>
          <p:cNvPr id="16" name="Rectangle 15">
            <a:extLst>
              <a:ext uri="{FF2B5EF4-FFF2-40B4-BE49-F238E27FC236}">
                <a16:creationId xmlns:a16="http://schemas.microsoft.com/office/drawing/2014/main" id="{931E5459-0781-4692-88B8-0581A3B63EDB}"/>
              </a:ext>
            </a:extLst>
          </p:cNvPr>
          <p:cNvSpPr/>
          <p:nvPr userDrawn="1"/>
        </p:nvSpPr>
        <p:spPr>
          <a:xfrm>
            <a:off x="397379" y="1622705"/>
            <a:ext cx="2019784" cy="197170"/>
          </a:xfrm>
          <a:prstGeom prst="rect">
            <a:avLst/>
          </a:prstGeom>
        </p:spPr>
        <p:txBody>
          <a:bodyPr wrap="non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Primary </a:t>
            </a:r>
            <a:r>
              <a:rPr kumimoji="0" lang="en-US" sz="1100" b="1" i="0" u="none" strike="noStrike" kern="1200" cap="none" spc="0" normalizeH="0" baseline="0" noProof="0" dirty="0" err="1">
                <a:ln>
                  <a:noFill/>
                </a:ln>
                <a:solidFill>
                  <a:prstClr val="black"/>
                </a:solidFill>
                <a:effectLst/>
                <a:uLnTx/>
                <a:uFillTx/>
                <a:latin typeface="+mn-lt"/>
                <a:ea typeface="+mn-ea"/>
                <a:cs typeface="+mn-cs"/>
              </a:rPr>
              <a:t>colours</a:t>
            </a:r>
            <a:r>
              <a:rPr kumimoji="0" lang="en-US" sz="1100" b="1" i="0" u="none" strike="noStrike" kern="1200" cap="none" spc="0" normalizeH="0" baseline="0" noProof="0" dirty="0">
                <a:ln>
                  <a:noFill/>
                </a:ln>
                <a:solidFill>
                  <a:prstClr val="black"/>
                </a:solidFill>
                <a:effectLst/>
                <a:uLnTx/>
                <a:uFillTx/>
                <a:latin typeface="+mn-lt"/>
                <a:ea typeface="+mn-ea"/>
                <a:cs typeface="+mn-cs"/>
              </a:rPr>
              <a:t> – RGB values</a:t>
            </a:r>
            <a:endParaRPr kumimoji="0" lang="en-CA" sz="1100" b="1" i="0" u="none" strike="noStrike" kern="1200" cap="none" spc="0" normalizeH="0" baseline="0" noProof="0" dirty="0">
              <a:ln>
                <a:noFill/>
              </a:ln>
              <a:solidFill>
                <a:prstClr val="black"/>
              </a:solidFill>
              <a:effectLst/>
              <a:uLnTx/>
              <a:uFillTx/>
              <a:latin typeface="+mn-lt"/>
              <a:ea typeface="+mn-ea"/>
              <a:cs typeface="+mn-cs"/>
            </a:endParaRPr>
          </a:p>
        </p:txBody>
      </p:sp>
      <p:sp>
        <p:nvSpPr>
          <p:cNvPr id="17" name="Rectangle 16">
            <a:extLst>
              <a:ext uri="{FF2B5EF4-FFF2-40B4-BE49-F238E27FC236}">
                <a16:creationId xmlns:a16="http://schemas.microsoft.com/office/drawing/2014/main" id="{5E183A32-441A-4D9D-A139-550A8EBA281B}"/>
              </a:ext>
            </a:extLst>
          </p:cNvPr>
          <p:cNvSpPr/>
          <p:nvPr userDrawn="1"/>
        </p:nvSpPr>
        <p:spPr>
          <a:xfrm>
            <a:off x="402719" y="2751562"/>
            <a:ext cx="2218556" cy="197170"/>
          </a:xfrm>
          <a:prstGeom prst="rect">
            <a:avLst/>
          </a:prstGeom>
        </p:spPr>
        <p:txBody>
          <a:bodyPr wrap="non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Secondary </a:t>
            </a:r>
            <a:r>
              <a:rPr kumimoji="0" lang="en-US" sz="1100" b="1" i="0" u="none" strike="noStrike" kern="1200" cap="none" spc="0" normalizeH="0" baseline="0" noProof="0" dirty="0" err="1">
                <a:ln>
                  <a:noFill/>
                </a:ln>
                <a:solidFill>
                  <a:prstClr val="black"/>
                </a:solidFill>
                <a:effectLst/>
                <a:uLnTx/>
                <a:uFillTx/>
                <a:latin typeface="+mn-lt"/>
                <a:ea typeface="+mn-ea"/>
                <a:cs typeface="+mn-cs"/>
              </a:rPr>
              <a:t>colours</a:t>
            </a:r>
            <a:r>
              <a:rPr kumimoji="0" lang="en-US" sz="1100" b="1" i="0" u="none" strike="noStrike" kern="1200" cap="none" spc="0" normalizeH="0" baseline="0" noProof="0" dirty="0">
                <a:ln>
                  <a:noFill/>
                </a:ln>
                <a:solidFill>
                  <a:prstClr val="black"/>
                </a:solidFill>
                <a:effectLst/>
                <a:uLnTx/>
                <a:uFillTx/>
                <a:latin typeface="+mn-lt"/>
                <a:ea typeface="+mn-ea"/>
                <a:cs typeface="+mn-cs"/>
              </a:rPr>
              <a:t> – RGB values</a:t>
            </a:r>
          </a:p>
        </p:txBody>
      </p:sp>
      <p:graphicFrame>
        <p:nvGraphicFramePr>
          <p:cNvPr id="22" name="Table 14">
            <a:extLst>
              <a:ext uri="{FF2B5EF4-FFF2-40B4-BE49-F238E27FC236}">
                <a16:creationId xmlns:a16="http://schemas.microsoft.com/office/drawing/2014/main" id="{F7042F08-0092-4E92-8D07-3E58A961CA78}"/>
              </a:ext>
            </a:extLst>
          </p:cNvPr>
          <p:cNvGraphicFramePr>
            <a:graphicFrameLocks noGrp="1"/>
          </p:cNvGraphicFramePr>
          <p:nvPr userDrawn="1">
            <p:extLst>
              <p:ext uri="{D42A27DB-BD31-4B8C-83A1-F6EECF244321}">
                <p14:modId xmlns:p14="http://schemas.microsoft.com/office/powerpoint/2010/main" val="2241845523"/>
              </p:ext>
            </p:extLst>
          </p:nvPr>
        </p:nvGraphicFramePr>
        <p:xfrm>
          <a:off x="401642" y="1895585"/>
          <a:ext cx="5740080" cy="746380"/>
        </p:xfrm>
        <a:graphic>
          <a:graphicData uri="http://schemas.openxmlformats.org/drawingml/2006/table">
            <a:tbl>
              <a:tblPr firstRow="1" bandRow="1">
                <a:tableStyleId>{B301B821-A1FF-4177-AEE7-76D212191A09}</a:tableStyleId>
              </a:tblPr>
              <a:tblGrid>
                <a:gridCol w="717510">
                  <a:extLst>
                    <a:ext uri="{9D8B030D-6E8A-4147-A177-3AD203B41FA5}">
                      <a16:colId xmlns:a16="http://schemas.microsoft.com/office/drawing/2014/main" val="3441835300"/>
                    </a:ext>
                  </a:extLst>
                </a:gridCol>
                <a:gridCol w="717510">
                  <a:extLst>
                    <a:ext uri="{9D8B030D-6E8A-4147-A177-3AD203B41FA5}">
                      <a16:colId xmlns:a16="http://schemas.microsoft.com/office/drawing/2014/main" val="977536678"/>
                    </a:ext>
                  </a:extLst>
                </a:gridCol>
                <a:gridCol w="717510">
                  <a:extLst>
                    <a:ext uri="{9D8B030D-6E8A-4147-A177-3AD203B41FA5}">
                      <a16:colId xmlns:a16="http://schemas.microsoft.com/office/drawing/2014/main" val="125852545"/>
                    </a:ext>
                  </a:extLst>
                </a:gridCol>
                <a:gridCol w="717510">
                  <a:extLst>
                    <a:ext uri="{9D8B030D-6E8A-4147-A177-3AD203B41FA5}">
                      <a16:colId xmlns:a16="http://schemas.microsoft.com/office/drawing/2014/main" val="931395583"/>
                    </a:ext>
                  </a:extLst>
                </a:gridCol>
                <a:gridCol w="717510">
                  <a:extLst>
                    <a:ext uri="{9D8B030D-6E8A-4147-A177-3AD203B41FA5}">
                      <a16:colId xmlns:a16="http://schemas.microsoft.com/office/drawing/2014/main" val="2451672989"/>
                    </a:ext>
                  </a:extLst>
                </a:gridCol>
                <a:gridCol w="717510">
                  <a:extLst>
                    <a:ext uri="{9D8B030D-6E8A-4147-A177-3AD203B41FA5}">
                      <a16:colId xmlns:a16="http://schemas.microsoft.com/office/drawing/2014/main" val="1199082826"/>
                    </a:ext>
                  </a:extLst>
                </a:gridCol>
                <a:gridCol w="717510">
                  <a:extLst>
                    <a:ext uri="{9D8B030D-6E8A-4147-A177-3AD203B41FA5}">
                      <a16:colId xmlns:a16="http://schemas.microsoft.com/office/drawing/2014/main" val="2368813008"/>
                    </a:ext>
                  </a:extLst>
                </a:gridCol>
                <a:gridCol w="717510">
                  <a:extLst>
                    <a:ext uri="{9D8B030D-6E8A-4147-A177-3AD203B41FA5}">
                      <a16:colId xmlns:a16="http://schemas.microsoft.com/office/drawing/2014/main" val="394202237"/>
                    </a:ext>
                  </a:extLst>
                </a:gridCol>
              </a:tblGrid>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Green</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0 167 88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0 68 39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42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4 97 56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4613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6 135 78</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874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0 196 110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C46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92 215 144</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D79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172 229 196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CE5C4"/>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202 238 217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ED9"/>
                    </a:solidFill>
                  </a:tcPr>
                </a:tc>
                <a:extLst>
                  <a:ext uri="{0D108BD9-81ED-4DB2-BD59-A6C34878D82A}">
                    <a16:rowId xmlns:a16="http://schemas.microsoft.com/office/drawing/2014/main" val="4155223802"/>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Blue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0 0 193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0 0 96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6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0 0 130</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8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0 0 154</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9A"/>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30 30 229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1EE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solidFill>
                          <a:effectLst/>
                          <a:uLnTx/>
                          <a:uFillTx/>
                          <a:latin typeface="+mn-lt"/>
                          <a:ea typeface="+mn-ea"/>
                          <a:cs typeface="+mn-cs"/>
                        </a:rPr>
                        <a:t>45 105 255</a:t>
                      </a:r>
                      <a:endParaRPr kumimoji="0" lang="en-CA" sz="750" b="0"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D69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118 176 255</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6B0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193 216 247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8F7"/>
                    </a:solidFill>
                  </a:tcPr>
                </a:tc>
                <a:extLst>
                  <a:ext uri="{0D108BD9-81ED-4DB2-BD59-A6C34878D82A}">
                    <a16:rowId xmlns:a16="http://schemas.microsoft.com/office/drawing/2014/main" val="3785195550"/>
                  </a:ext>
                </a:extLst>
              </a:tr>
            </a:tbl>
          </a:graphicData>
        </a:graphic>
      </p:graphicFrame>
      <p:graphicFrame>
        <p:nvGraphicFramePr>
          <p:cNvPr id="23" name="Table 14">
            <a:extLst>
              <a:ext uri="{FF2B5EF4-FFF2-40B4-BE49-F238E27FC236}">
                <a16:creationId xmlns:a16="http://schemas.microsoft.com/office/drawing/2014/main" id="{33CF129F-B729-4099-BEC4-3E9DF876EB91}"/>
              </a:ext>
            </a:extLst>
          </p:cNvPr>
          <p:cNvGraphicFramePr>
            <a:graphicFrameLocks noGrp="1"/>
          </p:cNvGraphicFramePr>
          <p:nvPr userDrawn="1">
            <p:extLst>
              <p:ext uri="{D42A27DB-BD31-4B8C-83A1-F6EECF244321}">
                <p14:modId xmlns:p14="http://schemas.microsoft.com/office/powerpoint/2010/main" val="1053255943"/>
              </p:ext>
            </p:extLst>
          </p:nvPr>
        </p:nvGraphicFramePr>
        <p:xfrm>
          <a:off x="406986" y="3026219"/>
          <a:ext cx="5734736" cy="1865950"/>
        </p:xfrm>
        <a:graphic>
          <a:graphicData uri="http://schemas.openxmlformats.org/drawingml/2006/table">
            <a:tbl>
              <a:tblPr firstRow="1" bandRow="1">
                <a:tableStyleId>{B301B821-A1FF-4177-AEE7-76D212191A09}</a:tableStyleId>
              </a:tblPr>
              <a:tblGrid>
                <a:gridCol w="716842">
                  <a:extLst>
                    <a:ext uri="{9D8B030D-6E8A-4147-A177-3AD203B41FA5}">
                      <a16:colId xmlns:a16="http://schemas.microsoft.com/office/drawing/2014/main" val="3441835300"/>
                    </a:ext>
                  </a:extLst>
                </a:gridCol>
                <a:gridCol w="716842">
                  <a:extLst>
                    <a:ext uri="{9D8B030D-6E8A-4147-A177-3AD203B41FA5}">
                      <a16:colId xmlns:a16="http://schemas.microsoft.com/office/drawing/2014/main" val="977536678"/>
                    </a:ext>
                  </a:extLst>
                </a:gridCol>
                <a:gridCol w="716842">
                  <a:extLst>
                    <a:ext uri="{9D8B030D-6E8A-4147-A177-3AD203B41FA5}">
                      <a16:colId xmlns:a16="http://schemas.microsoft.com/office/drawing/2014/main" val="125852545"/>
                    </a:ext>
                  </a:extLst>
                </a:gridCol>
                <a:gridCol w="716842">
                  <a:extLst>
                    <a:ext uri="{9D8B030D-6E8A-4147-A177-3AD203B41FA5}">
                      <a16:colId xmlns:a16="http://schemas.microsoft.com/office/drawing/2014/main" val="931395583"/>
                    </a:ext>
                  </a:extLst>
                </a:gridCol>
                <a:gridCol w="716842">
                  <a:extLst>
                    <a:ext uri="{9D8B030D-6E8A-4147-A177-3AD203B41FA5}">
                      <a16:colId xmlns:a16="http://schemas.microsoft.com/office/drawing/2014/main" val="2451672989"/>
                    </a:ext>
                  </a:extLst>
                </a:gridCol>
                <a:gridCol w="716842">
                  <a:extLst>
                    <a:ext uri="{9D8B030D-6E8A-4147-A177-3AD203B41FA5}">
                      <a16:colId xmlns:a16="http://schemas.microsoft.com/office/drawing/2014/main" val="1199082826"/>
                    </a:ext>
                  </a:extLst>
                </a:gridCol>
                <a:gridCol w="716842">
                  <a:extLst>
                    <a:ext uri="{9D8B030D-6E8A-4147-A177-3AD203B41FA5}">
                      <a16:colId xmlns:a16="http://schemas.microsoft.com/office/drawing/2014/main" val="2368813008"/>
                    </a:ext>
                  </a:extLst>
                </a:gridCol>
                <a:gridCol w="716842">
                  <a:extLst>
                    <a:ext uri="{9D8B030D-6E8A-4147-A177-3AD203B41FA5}">
                      <a16:colId xmlns:a16="http://schemas.microsoft.com/office/drawing/2014/main" val="394202237"/>
                    </a:ext>
                  </a:extLst>
                </a:gridCol>
              </a:tblGrid>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Navy</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40 43 62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52 56 75</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384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66 69 89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2455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94 96 115</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E607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142 144 162</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E90A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55223802"/>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Coral</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236 100 83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131 10 16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30A1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160 14 24</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00E1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208 58 57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3A3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255 119 105</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6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246 144 130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908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252 172 161</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ACA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246 204 199</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CCC7"/>
                    </a:solidFill>
                  </a:tcPr>
                </a:tc>
                <a:extLst>
                  <a:ext uri="{0D108BD9-81ED-4DB2-BD59-A6C34878D82A}">
                    <a16:rowId xmlns:a16="http://schemas.microsoft.com/office/drawing/2014/main" val="3785195550"/>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Violet</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96 69 132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38 24 72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184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51 26 83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1A5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76 51 107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C336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111 86 147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F569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solidFill>
                          <a:effectLst/>
                          <a:uLnTx/>
                          <a:uFillTx/>
                          <a:latin typeface="+mn-lt"/>
                          <a:ea typeface="+mn-ea"/>
                          <a:cs typeface="+mn-cs"/>
                        </a:rPr>
                        <a:t>131 106 166</a:t>
                      </a:r>
                      <a:endParaRPr kumimoji="0" lang="en-CA" sz="750" b="0"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36AA6"/>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157 141 188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8DBC"/>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212 210 233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2E9"/>
                    </a:solidFill>
                  </a:tcPr>
                </a:tc>
                <a:extLst>
                  <a:ext uri="{0D108BD9-81ED-4DB2-BD59-A6C34878D82A}">
                    <a16:rowId xmlns:a16="http://schemas.microsoft.com/office/drawing/2014/main" val="1544447608"/>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Gold</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244 150 0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167 89 0</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590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206 118 18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761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215 125 40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7D2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249 171 46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AB2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252 196 87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45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248 211 138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38A"/>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251 233 198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9C6"/>
                    </a:solidFill>
                  </a:tcPr>
                </a:tc>
                <a:extLst>
                  <a:ext uri="{0D108BD9-81ED-4DB2-BD59-A6C34878D82A}">
                    <a16:rowId xmlns:a16="http://schemas.microsoft.com/office/drawing/2014/main" val="1646160453"/>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Turquoise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6 199 186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9 132 123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9847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8 162 152</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29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5 178 167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B2A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40 215 203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8D7C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106 231 223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AE7D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157 243 237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F3ED"/>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197 244 241</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F4F1"/>
                    </a:solidFill>
                  </a:tcPr>
                </a:tc>
                <a:extLst>
                  <a:ext uri="{0D108BD9-81ED-4DB2-BD59-A6C34878D82A}">
                    <a16:rowId xmlns:a16="http://schemas.microsoft.com/office/drawing/2014/main" val="2760968983"/>
                  </a:ext>
                </a:extLst>
              </a:tr>
            </a:tbl>
          </a:graphicData>
        </a:graphic>
      </p:graphicFrame>
    </p:spTree>
    <p:extLst>
      <p:ext uri="{BB962C8B-B14F-4D97-AF65-F5344CB8AC3E}">
        <p14:creationId xmlns:p14="http://schemas.microsoft.com/office/powerpoint/2010/main" val="36449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B4A70F-9990-4097-8DB1-CCF62ED14ED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581" r="11840"/>
          <a:stretch/>
        </p:blipFill>
        <p:spPr>
          <a:xfrm rot="10800000">
            <a:off x="6039003" y="-7"/>
            <a:ext cx="3104997"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98463" y="737668"/>
            <a:ext cx="6053612" cy="3438682"/>
          </a:xfrm>
        </p:spPr>
        <p:txBody>
          <a:bodyPr anchor="ctr">
            <a:normAutofit/>
          </a:bodyPr>
          <a:lstStyle>
            <a:lvl1pPr algn="l">
              <a:lnSpc>
                <a:spcPct val="95000"/>
              </a:lnSpc>
              <a:defRPr sz="7200"/>
            </a:lvl1pPr>
          </a:lstStyle>
          <a:p>
            <a:r>
              <a:rPr lang="en-US" noProof="0"/>
              <a:t>Title of </a:t>
            </a:r>
            <a:br>
              <a:rPr lang="en-US" noProof="0"/>
            </a:br>
            <a:r>
              <a:rPr lang="en-US"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98463" y="4789255"/>
            <a:ext cx="605361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US"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398465" y="5459994"/>
            <a:ext cx="6053610" cy="267194"/>
          </a:xfrm>
        </p:spPr>
        <p:txBody>
          <a:bodyPr anchor="t"/>
          <a:lstStyle>
            <a:lvl1pPr algn="l">
              <a:defRPr sz="1400">
                <a:solidFill>
                  <a:schemeClr val="tx1"/>
                </a:solidFill>
                <a:latin typeface="+mn-lt"/>
              </a:defRPr>
            </a:lvl1pPr>
          </a:lstStyle>
          <a:p>
            <a:fld id="{8824821B-E1B7-4142-9B7E-F24EA81275C2}" type="datetime4">
              <a:rPr lang="en-CA" noProof="0" smtClean="0"/>
              <a:t>April 23, 2024</a:t>
            </a:fld>
            <a:endParaRPr lang="en-US" noProof="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341799" y="7010401"/>
            <a:ext cx="8462696" cy="45719"/>
          </a:xfrm>
        </p:spPr>
        <p:txBody>
          <a:bodyPr/>
          <a:lstStyle/>
          <a:p>
            <a:r>
              <a:rPr lang="en-CA"/>
              <a:t>MGR0411243476117</a:t>
            </a:r>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410379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8807965" y="7010398"/>
            <a:ext cx="336035" cy="45720"/>
          </a:xfrm>
        </p:spPr>
        <p:txBody>
          <a:bodyPr/>
          <a:lstStyle/>
          <a:p>
            <a:fld id="{AE0F0960-45A2-43C9-B8F5-F9B63F824BA6}"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Tree>
    <p:extLst>
      <p:ext uri="{BB962C8B-B14F-4D97-AF65-F5344CB8AC3E}">
        <p14:creationId xmlns:p14="http://schemas.microsoft.com/office/powerpoint/2010/main" val="174682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5B9365-D846-4E2A-8103-10734CAB52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581" r="11840"/>
          <a:stretch/>
        </p:blipFill>
        <p:spPr>
          <a:xfrm rot="10800000">
            <a:off x="6039003" y="-7"/>
            <a:ext cx="3104997" cy="6858003"/>
          </a:xfrm>
          <a:prstGeom prst="rect">
            <a:avLst/>
          </a:prstGeom>
        </p:spPr>
      </p:pic>
      <p:sp>
        <p:nvSpPr>
          <p:cNvPr id="2" name="Title 1"/>
          <p:cNvSpPr>
            <a:spLocks noGrp="1"/>
          </p:cNvSpPr>
          <p:nvPr>
            <p:ph type="ctrTitle" hasCustomPrompt="1"/>
          </p:nvPr>
        </p:nvSpPr>
        <p:spPr>
          <a:xfrm>
            <a:off x="398463" y="554780"/>
            <a:ext cx="6053611" cy="3036178"/>
          </a:xfrm>
        </p:spPr>
        <p:txBody>
          <a:bodyPr anchor="b">
            <a:normAutofit/>
          </a:bodyPr>
          <a:lstStyle>
            <a:lvl1pPr>
              <a:lnSpc>
                <a:spcPct val="95000"/>
              </a:lnSpc>
              <a:defRPr sz="7200" b="1" baseline="0">
                <a:solidFill>
                  <a:schemeClr val="tx1"/>
                </a:solidFill>
              </a:defRPr>
            </a:lvl1pPr>
          </a:lstStyle>
          <a:p>
            <a:r>
              <a:rPr lang="en-US" noProof="0"/>
              <a:t>Title of </a:t>
            </a:r>
            <a:br>
              <a:rPr lang="en-US" noProof="0"/>
            </a:br>
            <a:r>
              <a:rPr lang="en-US" noProof="0"/>
              <a:t>presentation</a:t>
            </a:r>
          </a:p>
        </p:txBody>
      </p:sp>
      <p:sp>
        <p:nvSpPr>
          <p:cNvPr id="3" name="Subtitle 2"/>
          <p:cNvSpPr>
            <a:spLocks noGrp="1"/>
          </p:cNvSpPr>
          <p:nvPr>
            <p:ph type="subTitle" idx="1" hasCustomPrompt="1"/>
          </p:nvPr>
        </p:nvSpPr>
        <p:spPr>
          <a:xfrm>
            <a:off x="398463" y="4789255"/>
            <a:ext cx="6053612"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US" noProof="0"/>
              <a:t>Presenter Full Name</a:t>
            </a:r>
          </a:p>
        </p:txBody>
      </p:sp>
      <p:sp>
        <p:nvSpPr>
          <p:cNvPr id="13" name="Date Placeholder 12"/>
          <p:cNvSpPr>
            <a:spLocks noGrp="1"/>
          </p:cNvSpPr>
          <p:nvPr>
            <p:ph type="dt" sz="half" idx="10"/>
          </p:nvPr>
        </p:nvSpPr>
        <p:spPr bwMode="black">
          <a:xfrm>
            <a:off x="398463" y="5459994"/>
            <a:ext cx="6053611" cy="267194"/>
          </a:xfrm>
        </p:spPr>
        <p:txBody>
          <a:bodyPr anchor="t"/>
          <a:lstStyle>
            <a:lvl1pPr algn="l">
              <a:defRPr sz="1400">
                <a:solidFill>
                  <a:schemeClr val="tx1"/>
                </a:solidFill>
              </a:defRPr>
            </a:lvl1pPr>
          </a:lstStyle>
          <a:p>
            <a:fld id="{19479A80-1607-4693-86D9-2B582A53BFC9}" type="datetime4">
              <a:rPr lang="en-CA" noProof="0" smtClean="0"/>
              <a:t>April 23, 2024</a:t>
            </a:fld>
            <a:endParaRPr lang="en-US" noProof="0"/>
          </a:p>
        </p:txBody>
      </p:sp>
      <p:sp>
        <p:nvSpPr>
          <p:cNvPr id="14" name="Footer Placeholder 13"/>
          <p:cNvSpPr>
            <a:spLocks noGrp="1"/>
          </p:cNvSpPr>
          <p:nvPr>
            <p:ph type="ftr" sz="quarter" idx="11"/>
          </p:nvPr>
        </p:nvSpPr>
        <p:spPr>
          <a:xfrm>
            <a:off x="341799" y="7010401"/>
            <a:ext cx="8462696" cy="45719"/>
          </a:xfrm>
        </p:spPr>
        <p:txBody>
          <a:bodyPr/>
          <a:lstStyle/>
          <a:p>
            <a:r>
              <a:rPr lang="en-US"/>
              <a:t>MGR0411243476117</a:t>
            </a:r>
            <a:endParaRPr dirty="0"/>
          </a:p>
        </p:txBody>
      </p:sp>
      <p:sp>
        <p:nvSpPr>
          <p:cNvPr id="15" name="Slide Number Placeholder 14"/>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398463" y="3773691"/>
            <a:ext cx="6053612"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US" noProof="0"/>
              <a:t>Subtitle of presentation goes here</a:t>
            </a:r>
          </a:p>
        </p:txBody>
      </p:sp>
    </p:spTree>
    <p:extLst>
      <p:ext uri="{BB962C8B-B14F-4D97-AF65-F5344CB8AC3E}">
        <p14:creationId xmlns:p14="http://schemas.microsoft.com/office/powerpoint/2010/main" val="282103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8807965" y="7010398"/>
            <a:ext cx="336035" cy="45720"/>
          </a:xfrm>
        </p:spPr>
        <p:txBody>
          <a:bodyPr/>
          <a:lstStyle/>
          <a:p>
            <a:fld id="{9F1364EB-75F1-4794-86C6-AAB8848E27D8}"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1876885" y="6168124"/>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endParaRPr lang="en-US" noProof="0"/>
          </a:p>
        </p:txBody>
      </p:sp>
    </p:spTree>
    <p:extLst>
      <p:ext uri="{BB962C8B-B14F-4D97-AF65-F5344CB8AC3E}">
        <p14:creationId xmlns:p14="http://schemas.microsoft.com/office/powerpoint/2010/main" val="261073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374D89-5166-4AF5-8567-B47BB135CC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7116227" y="0"/>
            <a:ext cx="202777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398463" y="472438"/>
            <a:ext cx="6762156" cy="792167"/>
          </a:xfrm>
        </p:spPr>
        <p:txBody>
          <a:bodyPr/>
          <a:lstStyle>
            <a:lvl1pPr>
              <a:defRPr/>
            </a:lvl1pPr>
          </a:lstStyle>
          <a:p>
            <a:r>
              <a:rPr lang="en-US" noProof="0"/>
              <a:t>Agenda slide title</a:t>
            </a:r>
          </a:p>
        </p:txBody>
      </p:sp>
      <p:sp>
        <p:nvSpPr>
          <p:cNvPr id="3" name="Date Placeholder 2">
            <a:extLst>
              <a:ext uri="{FF2B5EF4-FFF2-40B4-BE49-F238E27FC236}">
                <a16:creationId xmlns:a16="http://schemas.microsoft.com/office/drawing/2014/main" id="{5194783F-45F3-432B-A08E-B5187165F08F}"/>
              </a:ext>
            </a:extLst>
          </p:cNvPr>
          <p:cNvSpPr>
            <a:spLocks noGrp="1"/>
          </p:cNvSpPr>
          <p:nvPr>
            <p:ph type="dt" sz="half" idx="10"/>
          </p:nvPr>
        </p:nvSpPr>
        <p:spPr/>
        <p:txBody>
          <a:bodyPr/>
          <a:lstStyle/>
          <a:p>
            <a:fld id="{A7D4A665-0837-4670-8F5D-6FB7F6FB97F7}" type="datetime4">
              <a:rPr lang="en-CA" smtClean="0"/>
              <a:t>April 23, 2024</a:t>
            </a:fld>
            <a:endParaRPr lang="en-US" dirty="0"/>
          </a:p>
        </p:txBody>
      </p:sp>
      <p:sp>
        <p:nvSpPr>
          <p:cNvPr id="4" name="Footer Placeholder 3">
            <a:extLst>
              <a:ext uri="{FF2B5EF4-FFF2-40B4-BE49-F238E27FC236}">
                <a16:creationId xmlns:a16="http://schemas.microsoft.com/office/drawing/2014/main" id="{5484AD97-4B30-4713-8D26-04AAD8A60468}"/>
              </a:ext>
            </a:extLst>
          </p:cNvPr>
          <p:cNvSpPr>
            <a:spLocks noGrp="1"/>
          </p:cNvSpPr>
          <p:nvPr>
            <p:ph type="ftr" sz="quarter" idx="11"/>
          </p:nvPr>
        </p:nvSpPr>
        <p:spPr/>
        <p:txBody>
          <a:bodyPr/>
          <a:lstStyle/>
          <a:p>
            <a:r>
              <a:rPr lang="en-CA"/>
              <a:t>MGR0411243476117</a:t>
            </a:r>
            <a:endParaRPr lang="en-CA" dirty="0"/>
          </a:p>
        </p:txBody>
      </p:sp>
      <p:sp>
        <p:nvSpPr>
          <p:cNvPr id="5" name="Slide Number Placeholder 4">
            <a:extLst>
              <a:ext uri="{FF2B5EF4-FFF2-40B4-BE49-F238E27FC236}">
                <a16:creationId xmlns:a16="http://schemas.microsoft.com/office/drawing/2014/main" id="{4151261F-A43F-4893-A9BE-991C000EBEE7}"/>
              </a:ext>
            </a:extLst>
          </p:cNvPr>
          <p:cNvSpPr>
            <a:spLocks noGrp="1"/>
          </p:cNvSpPr>
          <p:nvPr>
            <p:ph type="sldNum" sz="quarter" idx="12"/>
          </p:nvPr>
        </p:nvSpPr>
        <p:spPr>
          <a:xfrm>
            <a:off x="8333977" y="6399283"/>
            <a:ext cx="212470" cy="175694"/>
          </a:xfrm>
        </p:spPr>
        <p:txBody>
          <a:bodyPr/>
          <a:lstStyle/>
          <a:p>
            <a:fld id="{BB333B34-C87C-402E-ABB0-13B7C9DEBBC4}" type="slidenum">
              <a:rPr lang="en-CA" smtClean="0"/>
              <a:pPr/>
              <a:t>‹#›</a:t>
            </a:fld>
            <a:endParaRPr lang="en-CA" dirty="0"/>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398463" y="1434190"/>
            <a:ext cx="3178345" cy="4575436"/>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US" noProof="0"/>
              <a:t>Section headline or item 1</a:t>
            </a:r>
          </a:p>
          <a:p>
            <a:pPr lvl="1"/>
            <a:r>
              <a:rPr lang="en-US" noProof="0"/>
              <a:t>Item 2</a:t>
            </a:r>
          </a:p>
          <a:p>
            <a:pPr lvl="2"/>
            <a:r>
              <a:rPr lang="en-US" noProof="0"/>
              <a:t>Item 3</a:t>
            </a:r>
          </a:p>
          <a:p>
            <a:pPr lvl="3"/>
            <a:r>
              <a:rPr lang="en-US" noProof="0"/>
              <a:t>Item 4</a:t>
            </a:r>
          </a:p>
          <a:p>
            <a:pPr lvl="4"/>
            <a:r>
              <a:rPr lang="en-US"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US" noProof="0"/>
              <a:t>Item 6</a:t>
            </a:r>
          </a:p>
          <a:p>
            <a:pPr lvl="6"/>
            <a:r>
              <a:rPr lang="en-US" noProof="0"/>
              <a:t>Item 7</a:t>
            </a:r>
          </a:p>
          <a:p>
            <a:pPr lvl="7"/>
            <a:r>
              <a:rPr lang="en-US" noProof="0"/>
              <a:t>Item 8</a:t>
            </a:r>
          </a:p>
          <a:p>
            <a:pPr lvl="8"/>
            <a:r>
              <a:rPr lang="en-US"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3982276" y="1434189"/>
            <a:ext cx="3178344" cy="4584843"/>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US" noProof="0"/>
              <a:t>Section headline or item 1</a:t>
            </a:r>
          </a:p>
          <a:p>
            <a:pPr lvl="1"/>
            <a:r>
              <a:rPr lang="en-US" noProof="0"/>
              <a:t>Item 2</a:t>
            </a:r>
          </a:p>
          <a:p>
            <a:pPr lvl="2"/>
            <a:r>
              <a:rPr lang="en-US" noProof="0"/>
              <a:t>Item 3</a:t>
            </a:r>
          </a:p>
          <a:p>
            <a:pPr lvl="3"/>
            <a:r>
              <a:rPr lang="en-US" noProof="0"/>
              <a:t>Item 4</a:t>
            </a:r>
          </a:p>
          <a:p>
            <a:pPr lvl="4"/>
            <a:r>
              <a:rPr lang="en-US"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US" noProof="0"/>
              <a:t>Item 6</a:t>
            </a:r>
          </a:p>
          <a:p>
            <a:pPr lvl="6"/>
            <a:r>
              <a:rPr lang="en-US" noProof="0"/>
              <a:t>Item 7</a:t>
            </a:r>
          </a:p>
          <a:p>
            <a:pPr lvl="7"/>
            <a:r>
              <a:rPr lang="en-US" noProof="0"/>
              <a:t>Item 8</a:t>
            </a:r>
          </a:p>
          <a:p>
            <a:pPr lvl="8"/>
            <a:r>
              <a:rPr lang="en-US" noProof="0"/>
              <a:t>Item 9</a:t>
            </a:r>
          </a:p>
        </p:txBody>
      </p:sp>
    </p:spTree>
    <p:extLst>
      <p:ext uri="{BB962C8B-B14F-4D97-AF65-F5344CB8AC3E}">
        <p14:creationId xmlns:p14="http://schemas.microsoft.com/office/powerpoint/2010/main" val="382955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5" y="7010398"/>
            <a:ext cx="336035" cy="45720"/>
          </a:xfrm>
        </p:spPr>
        <p:txBody>
          <a:bodyPr/>
          <a:lstStyle/>
          <a:p>
            <a:fld id="{6ED39436-6F7B-4F4B-BECC-06BFC3F32434}"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Tree>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398464" y="1454966"/>
            <a:ext cx="8356240" cy="4564066"/>
          </a:xfrm>
        </p:spPr>
        <p:txBody>
          <a:bodyPr/>
          <a:lstStyle>
            <a:lvl1pPr>
              <a:defRPr sz="1400"/>
            </a:lvl1pPr>
          </a:lstStyle>
          <a:p>
            <a:pPr lvl="0"/>
            <a:r>
              <a:rPr lang="en-US"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D7654542-6E61-4D51-8C4D-AAA17ACEC344}"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115691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US" noProof="0"/>
              <a:t>Slide title</a:t>
            </a:r>
          </a:p>
        </p:txBody>
      </p:sp>
      <p:sp>
        <p:nvSpPr>
          <p:cNvPr id="3" name="Content Placeholder 2"/>
          <p:cNvSpPr>
            <a:spLocks noGrp="1"/>
          </p:cNvSpPr>
          <p:nvPr>
            <p:ph idx="1" hasCustomPrompt="1"/>
          </p:nvPr>
        </p:nvSpPr>
        <p:spPr>
          <a:xfrm>
            <a:off x="398463" y="1829560"/>
            <a:ext cx="8347076" cy="4184896"/>
          </a:xfrm>
        </p:spPr>
        <p:txBody>
          <a:bodyPr/>
          <a:lstStyle>
            <a:lvl1pPr>
              <a:defRPr sz="1400"/>
            </a:lvl1pPr>
          </a:lstStyle>
          <a:p>
            <a:pPr lvl="0"/>
            <a:r>
              <a:rPr lang="en-US"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7F5E6BBF-CEE5-47ED-9CE6-7034E4975F71}"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398462" y="1418190"/>
            <a:ext cx="8347076"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US" noProof="0"/>
              <a:t>Subtitle</a:t>
            </a:r>
          </a:p>
        </p:txBody>
      </p:sp>
    </p:spTree>
    <p:extLst>
      <p:ext uri="{BB962C8B-B14F-4D97-AF65-F5344CB8AC3E}">
        <p14:creationId xmlns:p14="http://schemas.microsoft.com/office/powerpoint/2010/main" val="159394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US"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C0E7C92D-0528-478E-8A69-178F2EA3C036}" type="datetime4">
              <a:rPr lang="en-CA" smtClean="0"/>
              <a:t>April 23, 2024</a:t>
            </a:fld>
            <a:endParaRPr lang="en-US"/>
          </a:p>
        </p:txBody>
      </p:sp>
      <p:sp>
        <p:nvSpPr>
          <p:cNvPr id="3" name="Footer Placeholder 2"/>
          <p:cNvSpPr>
            <a:spLocks noGrp="1"/>
          </p:cNvSpPr>
          <p:nvPr>
            <p:ph type="ftr" sz="quarter" idx="11"/>
          </p:nvPr>
        </p:nvSpPr>
        <p:spPr/>
        <p:txBody>
          <a:bodyPr/>
          <a:lstStyle/>
          <a:p>
            <a:r>
              <a:rPr lang="en-US"/>
              <a:t>MGR0411243476117</a:t>
            </a:r>
            <a:endParaRPr/>
          </a:p>
        </p:txBody>
      </p:sp>
      <p:sp>
        <p:nvSpPr>
          <p:cNvPr id="4" name="Slide Number Placeholder 3"/>
          <p:cNvSpPr>
            <a:spLocks noGrp="1"/>
          </p:cNvSpPr>
          <p:nvPr>
            <p:ph type="sldNum" sz="quarter" idx="12"/>
          </p:nvPr>
        </p:nvSpPr>
        <p:spPr>
          <a:xfrm>
            <a:off x="8533067" y="6399283"/>
            <a:ext cx="212470" cy="175694"/>
          </a:xfrm>
        </p:spPr>
        <p:txBody>
          <a:bodyPr/>
          <a:lstStyle>
            <a:lvl1pPr>
              <a:defRPr>
                <a:solidFill>
                  <a:schemeClr val="bg1"/>
                </a:solidFill>
              </a:defRPr>
            </a:lvl1pPr>
          </a:lstStyle>
          <a:p>
            <a:fld id="{BB333B34-C87C-402E-ABB0-13B7C9DEBBC4}" type="slidenum">
              <a:rPr lang="en-CA" smtClean="0"/>
              <a:pPr/>
              <a:t>‹#›</a:t>
            </a:fld>
            <a:endParaRPr lang="en-CA"/>
          </a:p>
        </p:txBody>
      </p:sp>
      <p:pic>
        <p:nvPicPr>
          <p:cNvPr id="7" name="Graphic 6">
            <a:extLst>
              <a:ext uri="{FF2B5EF4-FFF2-40B4-BE49-F238E27FC236}">
                <a16:creationId xmlns:a16="http://schemas.microsoft.com/office/drawing/2014/main" id="{97CA49EC-DA79-4BD7-9D3A-55AD94BAD71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73955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US"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271A6BBE-582C-4D07-9553-4754554D205A}" type="datetime4">
              <a:rPr lang="en-CA" smtClean="0"/>
              <a:t>April 23, 2024</a:t>
            </a:fld>
            <a:endParaRPr lang="en-US"/>
          </a:p>
        </p:txBody>
      </p:sp>
      <p:sp>
        <p:nvSpPr>
          <p:cNvPr id="3" name="Footer Placeholder 2"/>
          <p:cNvSpPr>
            <a:spLocks noGrp="1"/>
          </p:cNvSpPr>
          <p:nvPr>
            <p:ph type="ftr" sz="quarter" idx="11"/>
          </p:nvPr>
        </p:nvSpPr>
        <p:spPr/>
        <p:txBody>
          <a:bodyPr/>
          <a:lstStyle/>
          <a:p>
            <a:r>
              <a:rPr lang="en-US"/>
              <a:t>MGR0411243476117</a:t>
            </a:r>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7" name="Graphic 6">
            <a:extLst>
              <a:ext uri="{FF2B5EF4-FFF2-40B4-BE49-F238E27FC236}">
                <a16:creationId xmlns:a16="http://schemas.microsoft.com/office/drawing/2014/main" id="{329FA193-A8F6-4F86-8D18-FD6A196451B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73340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3" y="780239"/>
            <a:ext cx="8360572" cy="4771958"/>
          </a:xfrm>
        </p:spPr>
        <p:txBody>
          <a:bodyPr anchor="ctr">
            <a:normAutofit/>
          </a:bodyPr>
          <a:lstStyle>
            <a:lvl1pPr>
              <a:defRPr sz="7200">
                <a:solidFill>
                  <a:schemeClr val="tx1"/>
                </a:solidFill>
              </a:defRPr>
            </a:lvl1pPr>
          </a:lstStyle>
          <a:p>
            <a:r>
              <a:rPr lang="en-US" noProof="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9AA34AAA-E186-4DB2-90D3-B8C4741B88E0}" type="datetime4">
              <a:rPr lang="en-CA" smtClean="0"/>
              <a:t>April 23, 2024</a:t>
            </a:fld>
            <a:endParaRPr lang="en-US"/>
          </a:p>
        </p:txBody>
      </p:sp>
      <p:sp>
        <p:nvSpPr>
          <p:cNvPr id="3" name="Footer Placeholder 2"/>
          <p:cNvSpPr>
            <a:spLocks noGrp="1"/>
          </p:cNvSpPr>
          <p:nvPr>
            <p:ph type="ftr" sz="quarter" idx="11"/>
          </p:nvPr>
        </p:nvSpPr>
        <p:spPr/>
        <p:txBody>
          <a:bodyPr/>
          <a:lstStyle/>
          <a:p>
            <a:r>
              <a:rPr lang="en-US"/>
              <a:t>MGR0411243476117</a:t>
            </a:r>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228902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p>
            <a:r>
              <a:rPr lang="en-US" noProof="0"/>
              <a:t>Slide title</a:t>
            </a:r>
          </a:p>
        </p:txBody>
      </p:sp>
      <p:sp>
        <p:nvSpPr>
          <p:cNvPr id="3" name="Date Placeholder 2"/>
          <p:cNvSpPr>
            <a:spLocks noGrp="1"/>
          </p:cNvSpPr>
          <p:nvPr>
            <p:ph type="dt" sz="half" idx="10"/>
          </p:nvPr>
        </p:nvSpPr>
        <p:spPr/>
        <p:txBody>
          <a:bodyPr/>
          <a:lstStyle/>
          <a:p>
            <a:fld id="{F9D943F2-13B9-4FB8-88BE-049C01D901F6}" type="datetime4">
              <a:rPr lang="en-CA" smtClean="0"/>
              <a:t>April 23, 2024</a:t>
            </a:fld>
            <a:endParaRPr/>
          </a:p>
        </p:txBody>
      </p:sp>
      <p:sp>
        <p:nvSpPr>
          <p:cNvPr id="4" name="Footer Placeholder 3"/>
          <p:cNvSpPr>
            <a:spLocks noGrp="1"/>
          </p:cNvSpPr>
          <p:nvPr>
            <p:ph type="ftr" sz="quarter" idx="11"/>
          </p:nvPr>
        </p:nvSpPr>
        <p:spPr/>
        <p:txBody>
          <a:bodyPr/>
          <a:lstStyle/>
          <a:p>
            <a:r>
              <a:rPr lang="en-US"/>
              <a:t>MGR0411243476117</a:t>
            </a:r>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36404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p>
            <a:r>
              <a:rPr lang="en-US" noProof="0"/>
              <a:t>Slide title</a:t>
            </a:r>
          </a:p>
        </p:txBody>
      </p:sp>
      <p:sp>
        <p:nvSpPr>
          <p:cNvPr id="3" name="Date Placeholder 2"/>
          <p:cNvSpPr>
            <a:spLocks noGrp="1"/>
          </p:cNvSpPr>
          <p:nvPr>
            <p:ph type="dt" sz="half" idx="10"/>
          </p:nvPr>
        </p:nvSpPr>
        <p:spPr/>
        <p:txBody>
          <a:bodyPr/>
          <a:lstStyle/>
          <a:p>
            <a:fld id="{05BEE636-ADBD-4FCB-93CC-BD3FE5D887E5}" type="datetime4">
              <a:rPr lang="en-CA" smtClean="0"/>
              <a:t>April 23, 2024</a:t>
            </a:fld>
            <a:endParaRPr/>
          </a:p>
        </p:txBody>
      </p:sp>
      <p:sp>
        <p:nvSpPr>
          <p:cNvPr id="4" name="Footer Placeholder 3"/>
          <p:cNvSpPr>
            <a:spLocks noGrp="1"/>
          </p:cNvSpPr>
          <p:nvPr>
            <p:ph type="ftr" sz="quarter" idx="11"/>
          </p:nvPr>
        </p:nvSpPr>
        <p:spPr/>
        <p:txBody>
          <a:bodyPr/>
          <a:lstStyle/>
          <a:p>
            <a:r>
              <a:rPr lang="en-US"/>
              <a:t>MGR0411243476117</a:t>
            </a:r>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
        <p:nvSpPr>
          <p:cNvPr id="6" name="Text Placeholder 8">
            <a:extLst>
              <a:ext uri="{FF2B5EF4-FFF2-40B4-BE49-F238E27FC236}">
                <a16:creationId xmlns:a16="http://schemas.microsoft.com/office/drawing/2014/main" id="{CCA64D4B-F13B-4926-B9D7-FE0892242567}"/>
              </a:ext>
            </a:extLst>
          </p:cNvPr>
          <p:cNvSpPr>
            <a:spLocks noGrp="1"/>
          </p:cNvSpPr>
          <p:nvPr>
            <p:ph type="body" sz="quarter" idx="15"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273743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4" y="472438"/>
            <a:ext cx="8356240" cy="792167"/>
          </a:xfrm>
        </p:spPr>
        <p:txBody>
          <a:bodyPr/>
          <a:lstStyle/>
          <a:p>
            <a:r>
              <a:rPr lang="en-US" noProof="0"/>
              <a:t>Slide title</a:t>
            </a:r>
          </a:p>
        </p:txBody>
      </p:sp>
      <p:sp>
        <p:nvSpPr>
          <p:cNvPr id="3" name="Content Placeholder 2"/>
          <p:cNvSpPr>
            <a:spLocks noGrp="1"/>
          </p:cNvSpPr>
          <p:nvPr>
            <p:ph sz="half" idx="1" hasCustomPrompt="1"/>
          </p:nvPr>
        </p:nvSpPr>
        <p:spPr>
          <a:xfrm>
            <a:off x="398464" y="1434588"/>
            <a:ext cx="4049680" cy="4576536"/>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hasCustomPrompt="1"/>
          </p:nvPr>
        </p:nvSpPr>
        <p:spPr>
          <a:xfrm>
            <a:off x="4708048" y="1434191"/>
            <a:ext cx="4046656" cy="458088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74C630CC-EBC4-4DBF-A448-79FB44FAB7BA}" type="datetime4">
              <a:rPr lang="en-CA" smtClean="0"/>
              <a:t>April 23, 2024</a:t>
            </a:fld>
            <a:endParaRPr/>
          </a:p>
        </p:txBody>
      </p:sp>
      <p:sp>
        <p:nvSpPr>
          <p:cNvPr id="6" name="Footer Placeholder 5"/>
          <p:cNvSpPr>
            <a:spLocks noGrp="1"/>
          </p:cNvSpPr>
          <p:nvPr>
            <p:ph type="ftr" sz="quarter" idx="11"/>
          </p:nvPr>
        </p:nvSpPr>
        <p:spPr/>
        <p:txBody>
          <a:bodyPr/>
          <a:lstStyle/>
          <a:p>
            <a:r>
              <a:rPr lang="en-US"/>
              <a:t>MGR0411243476117</a:t>
            </a:r>
            <a:endParaRPr/>
          </a:p>
        </p:txBody>
      </p:sp>
      <p:sp>
        <p:nvSpPr>
          <p:cNvPr id="7" name="Slide Number Placeholder 6"/>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190852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a:lvl1pPr>
          </a:lstStyle>
          <a:p>
            <a:r>
              <a:rPr lang="en-US" noProof="0"/>
              <a:t>Slide title</a:t>
            </a:r>
          </a:p>
        </p:txBody>
      </p:sp>
      <p:sp>
        <p:nvSpPr>
          <p:cNvPr id="3" name="Text Placeholder 2"/>
          <p:cNvSpPr>
            <a:spLocks noGrp="1"/>
          </p:cNvSpPr>
          <p:nvPr>
            <p:ph type="body" idx="1" hasCustomPrompt="1"/>
          </p:nvPr>
        </p:nvSpPr>
        <p:spPr>
          <a:xfrm>
            <a:off x="398463" y="1435608"/>
            <a:ext cx="4050792"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heading</a:t>
            </a:r>
          </a:p>
        </p:txBody>
      </p:sp>
      <p:sp>
        <p:nvSpPr>
          <p:cNvPr id="4" name="Content Placeholder 3"/>
          <p:cNvSpPr>
            <a:spLocks noGrp="1"/>
          </p:cNvSpPr>
          <p:nvPr>
            <p:ph sz="half" idx="2" hasCustomPrompt="1"/>
          </p:nvPr>
        </p:nvSpPr>
        <p:spPr>
          <a:xfrm>
            <a:off x="398463" y="2126107"/>
            <a:ext cx="4050792"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4695952" y="1435608"/>
            <a:ext cx="4049587"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add heading</a:t>
            </a:r>
          </a:p>
        </p:txBody>
      </p:sp>
      <p:sp>
        <p:nvSpPr>
          <p:cNvPr id="6" name="Content Placeholder 5"/>
          <p:cNvSpPr>
            <a:spLocks noGrp="1"/>
          </p:cNvSpPr>
          <p:nvPr>
            <p:ph sz="quarter" idx="4" hasCustomPrompt="1"/>
          </p:nvPr>
        </p:nvSpPr>
        <p:spPr>
          <a:xfrm>
            <a:off x="4695952" y="2126107"/>
            <a:ext cx="4049587"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F0722196-5A31-42E5-B9C9-F1CD88E03307}" type="datetime4">
              <a:rPr lang="en-CA" smtClean="0"/>
              <a:t>April 23, 2024</a:t>
            </a:fld>
            <a:endParaRPr/>
          </a:p>
        </p:txBody>
      </p:sp>
      <p:sp>
        <p:nvSpPr>
          <p:cNvPr id="8" name="Footer Placeholder 7"/>
          <p:cNvSpPr>
            <a:spLocks noGrp="1"/>
          </p:cNvSpPr>
          <p:nvPr>
            <p:ph type="ftr" sz="quarter" idx="11"/>
          </p:nvPr>
        </p:nvSpPr>
        <p:spPr/>
        <p:txBody>
          <a:bodyPr/>
          <a:lstStyle/>
          <a:p>
            <a:r>
              <a:rPr lang="en-US"/>
              <a:t>MGR0411243476117</a:t>
            </a:r>
            <a:endParaRPr/>
          </a:p>
        </p:txBody>
      </p:sp>
      <p:sp>
        <p:nvSpPr>
          <p:cNvPr id="9" name="Slide Number Placeholder 8"/>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381777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p:cNvSpPr>
            <a:spLocks noGrp="1"/>
          </p:cNvSpPr>
          <p:nvPr>
            <p:ph type="title" hasCustomPrompt="1"/>
          </p:nvPr>
        </p:nvSpPr>
        <p:spPr>
          <a:xfrm>
            <a:off x="398463" y="463844"/>
            <a:ext cx="2469787"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8807965" y="7010398"/>
            <a:ext cx="336035" cy="45720"/>
          </a:xfrm>
        </p:spPr>
        <p:txBody>
          <a:bodyPr/>
          <a:lstStyle/>
          <a:p>
            <a:fld id="{75EDF85B-9CA2-4D4E-90CB-5587261FA83D}"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2" y="6170281"/>
            <a:ext cx="508207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pic>
        <p:nvPicPr>
          <p:cNvPr id="9" name="Graphic 8">
            <a:extLst>
              <a:ext uri="{FF2B5EF4-FFF2-40B4-BE49-F238E27FC236}">
                <a16:creationId xmlns:a16="http://schemas.microsoft.com/office/drawing/2014/main" id="{6794AA8E-BD07-4E77-A719-AB4A1E9F3C2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19237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5B9365-D846-4E2A-8103-10734CAB52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581" r="11840"/>
          <a:stretch/>
        </p:blipFill>
        <p:spPr>
          <a:xfrm rot="10800000">
            <a:off x="6039003" y="-7"/>
            <a:ext cx="3104997" cy="6858003"/>
          </a:xfrm>
          <a:prstGeom prst="rect">
            <a:avLst/>
          </a:prstGeom>
        </p:spPr>
      </p:pic>
      <p:sp>
        <p:nvSpPr>
          <p:cNvPr id="2" name="Title 1"/>
          <p:cNvSpPr>
            <a:spLocks noGrp="1"/>
          </p:cNvSpPr>
          <p:nvPr>
            <p:ph type="ctrTitle" hasCustomPrompt="1"/>
          </p:nvPr>
        </p:nvSpPr>
        <p:spPr>
          <a:xfrm>
            <a:off x="398463" y="554780"/>
            <a:ext cx="6053611" cy="3036178"/>
          </a:xfrm>
        </p:spPr>
        <p:txBody>
          <a:bodyPr anchor="b">
            <a:normAutofit/>
          </a:bodyPr>
          <a:lstStyle>
            <a:lvl1pPr>
              <a:lnSpc>
                <a:spcPct val="95000"/>
              </a:lnSpc>
              <a:defRPr sz="7200" b="1" baseline="0">
                <a:solidFill>
                  <a:schemeClr val="tx1"/>
                </a:solidFill>
              </a:defRPr>
            </a:lvl1pPr>
          </a:lstStyle>
          <a:p>
            <a:r>
              <a:rPr lang="en-CA" noProof="0" dirty="0"/>
              <a:t>Title of </a:t>
            </a:r>
            <a:br>
              <a:rPr lang="en-CA" noProof="0" dirty="0"/>
            </a:br>
            <a:r>
              <a:rPr lang="en-CA" noProof="0" dirty="0"/>
              <a:t>presentation</a:t>
            </a:r>
          </a:p>
        </p:txBody>
      </p:sp>
      <p:sp>
        <p:nvSpPr>
          <p:cNvPr id="3" name="Subtitle 2"/>
          <p:cNvSpPr>
            <a:spLocks noGrp="1"/>
          </p:cNvSpPr>
          <p:nvPr>
            <p:ph type="subTitle" idx="1" hasCustomPrompt="1"/>
          </p:nvPr>
        </p:nvSpPr>
        <p:spPr>
          <a:xfrm>
            <a:off x="398463" y="4789255"/>
            <a:ext cx="6053612"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398463" y="5459994"/>
            <a:ext cx="6053611" cy="267194"/>
          </a:xfrm>
        </p:spPr>
        <p:txBody>
          <a:bodyPr anchor="t"/>
          <a:lstStyle>
            <a:lvl1pPr algn="l">
              <a:defRPr sz="1400">
                <a:solidFill>
                  <a:schemeClr val="tx1"/>
                </a:solidFill>
              </a:defRPr>
            </a:lvl1pPr>
          </a:lstStyle>
          <a:p>
            <a:fld id="{869B0CDF-864F-4866-B998-96016CBFA5DF}" type="datetime4">
              <a:rPr lang="en-CA" noProof="0" smtClean="0"/>
              <a:t>April 23, 2024</a:t>
            </a:fld>
            <a:endParaRPr lang="en-CA" noProof="0"/>
          </a:p>
        </p:txBody>
      </p:sp>
      <p:sp>
        <p:nvSpPr>
          <p:cNvPr id="14" name="Footer Placeholder 13"/>
          <p:cNvSpPr>
            <a:spLocks noGrp="1"/>
          </p:cNvSpPr>
          <p:nvPr>
            <p:ph type="ftr" sz="quarter" idx="11"/>
          </p:nvPr>
        </p:nvSpPr>
        <p:spPr>
          <a:xfrm>
            <a:off x="341799" y="7010401"/>
            <a:ext cx="8462696" cy="45719"/>
          </a:xfrm>
        </p:spPr>
        <p:txBody>
          <a:bodyPr/>
          <a:lstStyle/>
          <a:p>
            <a:r>
              <a:rPr lang="en-US"/>
              <a:t>MGR0411243476117</a:t>
            </a:r>
            <a:endParaRPr dirty="0"/>
          </a:p>
        </p:txBody>
      </p:sp>
      <p:sp>
        <p:nvSpPr>
          <p:cNvPr id="15" name="Slide Number Placeholder 14"/>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398463" y="3773691"/>
            <a:ext cx="6053612"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dirty="0"/>
              <a:t>Subtitle of presentation goes here</a:t>
            </a:r>
          </a:p>
        </p:txBody>
      </p:sp>
    </p:spTree>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8807965" y="7010398"/>
            <a:ext cx="336035" cy="45720"/>
          </a:xfrm>
        </p:spPr>
        <p:txBody>
          <a:bodyPr/>
          <a:lstStyle/>
          <a:p>
            <a:fld id="{7A7DA9B6-9973-4A23-A4F6-E05F3ECD3E5A}"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pic>
        <p:nvPicPr>
          <p:cNvPr id="10" name="Graphic 9">
            <a:extLst>
              <a:ext uri="{FF2B5EF4-FFF2-40B4-BE49-F238E27FC236}">
                <a16:creationId xmlns:a16="http://schemas.microsoft.com/office/drawing/2014/main" id="{EBE6AFDD-B028-486A-BDBE-34515349D45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99375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5474189"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8807965" y="7010398"/>
            <a:ext cx="336035" cy="45720"/>
          </a:xfrm>
        </p:spPr>
        <p:txBody>
          <a:bodyPr/>
          <a:lstStyle/>
          <a:p>
            <a:fld id="{EB9641DA-2956-4BE6-AB63-7911C56E51D2}"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3270900" y="1434190"/>
            <a:ext cx="5472527" cy="4584841"/>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2" name="Graphic 11">
            <a:extLst>
              <a:ext uri="{FF2B5EF4-FFF2-40B4-BE49-F238E27FC236}">
                <a16:creationId xmlns:a16="http://schemas.microsoft.com/office/drawing/2014/main" id="{9B628113-3F9B-4ADB-B3E7-A4DC3CF562D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96756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190495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4" name="Date Placeholder 3"/>
          <p:cNvSpPr>
            <a:spLocks noGrp="1"/>
          </p:cNvSpPr>
          <p:nvPr>
            <p:ph type="dt" sz="half" idx="10"/>
          </p:nvPr>
        </p:nvSpPr>
        <p:spPr>
          <a:xfrm>
            <a:off x="8807965" y="7010398"/>
            <a:ext cx="336035" cy="45720"/>
          </a:xfrm>
        </p:spPr>
        <p:txBody>
          <a:bodyPr/>
          <a:lstStyle/>
          <a:p>
            <a:fld id="{6549EEA9-69CE-4B85-8901-E2568872956C}"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5576424" y="475488"/>
            <a:ext cx="3166686"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US" sz="800" noProof="0">
                <a:latin typeface="Arial" panose="020B0303040401060103" pitchFamily="34" charset="0"/>
                <a:cs typeface="Arial" panose="020B0604020202020204" pitchFamily="34" charset="0"/>
              </a:rPr>
              <a:t>Source text should be Arial, size 8. </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3270901" y="1435609"/>
            <a:ext cx="1904958"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5576432" y="1435609"/>
            <a:ext cx="3166996"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pic>
        <p:nvPicPr>
          <p:cNvPr id="18" name="Graphic 17">
            <a:extLst>
              <a:ext uri="{FF2B5EF4-FFF2-40B4-BE49-F238E27FC236}">
                <a16:creationId xmlns:a16="http://schemas.microsoft.com/office/drawing/2014/main" id="{3CE153B9-2135-4AA4-997D-33D65795E1C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86583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919-B803-4391-BF81-9FB722F23EF8}" type="datetime4">
              <a:rPr lang="en-CA" smtClean="0"/>
              <a:t>April 23, 2024</a:t>
            </a:fld>
            <a:endParaRPr/>
          </a:p>
        </p:txBody>
      </p:sp>
      <p:sp>
        <p:nvSpPr>
          <p:cNvPr id="3" name="Footer Placeholder 2"/>
          <p:cNvSpPr>
            <a:spLocks noGrp="1"/>
          </p:cNvSpPr>
          <p:nvPr>
            <p:ph type="ftr" sz="quarter" idx="11"/>
          </p:nvPr>
        </p:nvSpPr>
        <p:spPr/>
        <p:txBody>
          <a:bodyPr/>
          <a:lstStyle/>
          <a:p>
            <a:r>
              <a:rPr lang="en-US"/>
              <a:t>MGR0411243476117</a:t>
            </a:r>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58098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59F4B679-06C0-4C1B-AD4C-FDCBBABF0268}" type="datetime4">
              <a:rPr lang="en-CA" smtClean="0"/>
              <a:t>April 23, 2024</a:t>
            </a:fld>
            <a:endParaRPr lang="en-US"/>
          </a:p>
        </p:txBody>
      </p:sp>
      <p:sp>
        <p:nvSpPr>
          <p:cNvPr id="4" name="Footer Placeholder 3"/>
          <p:cNvSpPr>
            <a:spLocks noGrp="1"/>
          </p:cNvSpPr>
          <p:nvPr>
            <p:ph type="ftr" sz="quarter" idx="11"/>
          </p:nvPr>
        </p:nvSpPr>
        <p:spPr/>
        <p:txBody>
          <a:bodyPr/>
          <a:lstStyle/>
          <a:p>
            <a:r>
              <a:rPr lang="en-US"/>
              <a:t>MGR0411243476117</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pic>
        <p:nvPicPr>
          <p:cNvPr id="7" name="Graphic 6">
            <a:extLst>
              <a:ext uri="{FF2B5EF4-FFF2-40B4-BE49-F238E27FC236}">
                <a16:creationId xmlns:a16="http://schemas.microsoft.com/office/drawing/2014/main" id="{F851960C-D7F8-425D-9E48-F31FC511A0D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168636" y="2659696"/>
            <a:ext cx="4806728" cy="1538609"/>
          </a:xfrm>
          <a:prstGeom prst="rect">
            <a:avLst/>
          </a:prstGeom>
        </p:spPr>
      </p:pic>
    </p:spTree>
    <p:extLst>
      <p:ext uri="{BB962C8B-B14F-4D97-AF65-F5344CB8AC3E}">
        <p14:creationId xmlns:p14="http://schemas.microsoft.com/office/powerpoint/2010/main" val="375107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F6EE143-EB87-471C-91CF-23C49A52C549}"/>
              </a:ext>
            </a:extLst>
          </p:cNvPr>
          <p:cNvGrpSpPr/>
          <p:nvPr userDrawn="1"/>
        </p:nvGrpSpPr>
        <p:grpSpPr>
          <a:xfrm>
            <a:off x="4572000" y="3600268"/>
            <a:ext cx="3297536" cy="2606292"/>
            <a:chOff x="4572000" y="3600268"/>
            <a:chExt cx="3297536" cy="2606292"/>
          </a:xfrm>
        </p:grpSpPr>
        <p:pic>
          <p:nvPicPr>
            <p:cNvPr id="37" name="Picture 36">
              <a:extLst>
                <a:ext uri="{FF2B5EF4-FFF2-40B4-BE49-F238E27FC236}">
                  <a16:creationId xmlns:a16="http://schemas.microsoft.com/office/drawing/2014/main" id="{0D450ACE-782B-4A0B-A17C-5E028134720C}"/>
                </a:ext>
              </a:extLst>
            </p:cNvPr>
            <p:cNvPicPr>
              <a:picLocks noChangeAspect="1"/>
            </p:cNvPicPr>
            <p:nvPr userDrawn="1"/>
          </p:nvPicPr>
          <p:blipFill>
            <a:blip r:embed="rId2"/>
            <a:stretch>
              <a:fillRect/>
            </a:stretch>
          </p:blipFill>
          <p:spPr>
            <a:xfrm>
              <a:off x="6743598" y="4582736"/>
              <a:ext cx="1125938" cy="840950"/>
            </a:xfrm>
            <a:prstGeom prst="rect">
              <a:avLst/>
            </a:prstGeom>
            <a:ln w="3175">
              <a:solidFill>
                <a:schemeClr val="bg2">
                  <a:lumMod val="60000"/>
                  <a:lumOff val="40000"/>
                </a:schemeClr>
              </a:solidFill>
            </a:ln>
          </p:spPr>
        </p:pic>
        <p:pic>
          <p:nvPicPr>
            <p:cNvPr id="16" name="Picture 15">
              <a:extLst>
                <a:ext uri="{FF2B5EF4-FFF2-40B4-BE49-F238E27FC236}">
                  <a16:creationId xmlns:a16="http://schemas.microsoft.com/office/drawing/2014/main" id="{C418E61B-E836-4B25-B78F-FE2DDFDACDE8}"/>
                </a:ext>
              </a:extLst>
            </p:cNvPr>
            <p:cNvPicPr>
              <a:picLocks noChangeAspect="1"/>
            </p:cNvPicPr>
            <p:nvPr userDrawn="1"/>
          </p:nvPicPr>
          <p:blipFill>
            <a:blip r:embed="rId3"/>
            <a:stretch>
              <a:fillRect/>
            </a:stretch>
          </p:blipFill>
          <p:spPr>
            <a:xfrm>
              <a:off x="6202043" y="4843694"/>
              <a:ext cx="1125938" cy="840950"/>
            </a:xfrm>
            <a:prstGeom prst="rect">
              <a:avLst/>
            </a:prstGeom>
            <a:ln w="3175">
              <a:solidFill>
                <a:schemeClr val="bg2">
                  <a:lumMod val="60000"/>
                  <a:lumOff val="40000"/>
                </a:schemeClr>
              </a:solidFill>
            </a:ln>
          </p:spPr>
        </p:pic>
        <p:pic>
          <p:nvPicPr>
            <p:cNvPr id="13" name="Picture 12">
              <a:extLst>
                <a:ext uri="{FF2B5EF4-FFF2-40B4-BE49-F238E27FC236}">
                  <a16:creationId xmlns:a16="http://schemas.microsoft.com/office/drawing/2014/main" id="{5C0D2228-1797-4F29-9D99-E6D2BAF434C0}"/>
                </a:ext>
              </a:extLst>
            </p:cNvPr>
            <p:cNvPicPr>
              <a:picLocks noChangeAspect="1"/>
            </p:cNvPicPr>
            <p:nvPr userDrawn="1"/>
          </p:nvPicPr>
          <p:blipFill>
            <a:blip r:embed="rId4"/>
            <a:stretch>
              <a:fillRect/>
            </a:stretch>
          </p:blipFill>
          <p:spPr>
            <a:xfrm>
              <a:off x="5660487" y="5104652"/>
              <a:ext cx="1125938" cy="840950"/>
            </a:xfrm>
            <a:prstGeom prst="rect">
              <a:avLst/>
            </a:prstGeom>
            <a:ln w="3175">
              <a:solidFill>
                <a:schemeClr val="bg2">
                  <a:lumMod val="60000"/>
                  <a:lumOff val="40000"/>
                </a:schemeClr>
              </a:solidFill>
            </a:ln>
          </p:spPr>
        </p:pic>
        <p:pic>
          <p:nvPicPr>
            <p:cNvPr id="10" name="Picture 9">
              <a:extLst>
                <a:ext uri="{FF2B5EF4-FFF2-40B4-BE49-F238E27FC236}">
                  <a16:creationId xmlns:a16="http://schemas.microsoft.com/office/drawing/2014/main" id="{66116310-8C63-4AF1-83FE-B31B01F95448}"/>
                </a:ext>
              </a:extLst>
            </p:cNvPr>
            <p:cNvPicPr>
              <a:picLocks noChangeAspect="1"/>
            </p:cNvPicPr>
            <p:nvPr userDrawn="1"/>
          </p:nvPicPr>
          <p:blipFill>
            <a:blip r:embed="rId5"/>
            <a:stretch>
              <a:fillRect/>
            </a:stretch>
          </p:blipFill>
          <p:spPr>
            <a:xfrm>
              <a:off x="6196667" y="3600268"/>
              <a:ext cx="1125938" cy="840950"/>
            </a:xfrm>
            <a:prstGeom prst="rect">
              <a:avLst/>
            </a:prstGeom>
            <a:ln w="3175">
              <a:solidFill>
                <a:schemeClr val="bg2">
                  <a:lumMod val="60000"/>
                  <a:lumOff val="40000"/>
                </a:schemeClr>
              </a:solidFill>
            </a:ln>
          </p:spPr>
        </p:pic>
        <p:pic>
          <p:nvPicPr>
            <p:cNvPr id="8" name="Picture 7">
              <a:extLst>
                <a:ext uri="{FF2B5EF4-FFF2-40B4-BE49-F238E27FC236}">
                  <a16:creationId xmlns:a16="http://schemas.microsoft.com/office/drawing/2014/main" id="{992AA53A-93A7-4134-9E19-8332D0EB4A91}"/>
                </a:ext>
              </a:extLst>
            </p:cNvPr>
            <p:cNvPicPr>
              <a:picLocks noChangeAspect="1"/>
            </p:cNvPicPr>
            <p:nvPr userDrawn="1"/>
          </p:nvPicPr>
          <p:blipFill>
            <a:blip r:embed="rId6"/>
            <a:stretch>
              <a:fillRect/>
            </a:stretch>
          </p:blipFill>
          <p:spPr>
            <a:xfrm>
              <a:off x="5655112" y="3861226"/>
              <a:ext cx="1125938" cy="840950"/>
            </a:xfrm>
            <a:prstGeom prst="rect">
              <a:avLst/>
            </a:prstGeom>
            <a:ln w="3175">
              <a:solidFill>
                <a:schemeClr val="bg2">
                  <a:lumMod val="60000"/>
                  <a:lumOff val="40000"/>
                </a:schemeClr>
              </a:solidFill>
            </a:ln>
          </p:spPr>
        </p:pic>
        <p:pic>
          <p:nvPicPr>
            <p:cNvPr id="29" name="Picture 28">
              <a:extLst>
                <a:ext uri="{FF2B5EF4-FFF2-40B4-BE49-F238E27FC236}">
                  <a16:creationId xmlns:a16="http://schemas.microsoft.com/office/drawing/2014/main" id="{5640F6FF-A85B-4D28-89B0-890BC1C8A562}"/>
                </a:ext>
              </a:extLst>
            </p:cNvPr>
            <p:cNvPicPr>
              <a:picLocks noChangeAspect="1"/>
            </p:cNvPicPr>
            <p:nvPr userDrawn="1"/>
          </p:nvPicPr>
          <p:blipFill>
            <a:blip r:embed="rId7"/>
            <a:stretch>
              <a:fillRect/>
            </a:stretch>
          </p:blipFill>
          <p:spPr>
            <a:xfrm>
              <a:off x="5113556" y="4122184"/>
              <a:ext cx="1125938" cy="840950"/>
            </a:xfrm>
            <a:prstGeom prst="rect">
              <a:avLst/>
            </a:prstGeom>
            <a:ln w="3175">
              <a:solidFill>
                <a:schemeClr val="bg2">
                  <a:lumMod val="60000"/>
                  <a:lumOff val="40000"/>
                </a:schemeClr>
              </a:solidFill>
            </a:ln>
          </p:spPr>
        </p:pic>
        <p:pic>
          <p:nvPicPr>
            <p:cNvPr id="7" name="Picture 6">
              <a:extLst>
                <a:ext uri="{FF2B5EF4-FFF2-40B4-BE49-F238E27FC236}">
                  <a16:creationId xmlns:a16="http://schemas.microsoft.com/office/drawing/2014/main" id="{5E1A218E-CEF9-4733-A6EC-2CDB1CA3BF46}"/>
                </a:ext>
              </a:extLst>
            </p:cNvPr>
            <p:cNvPicPr>
              <a:picLocks noChangeAspect="1"/>
            </p:cNvPicPr>
            <p:nvPr userDrawn="1"/>
          </p:nvPicPr>
          <p:blipFill>
            <a:blip r:embed="rId8"/>
            <a:stretch>
              <a:fillRect/>
            </a:stretch>
          </p:blipFill>
          <p:spPr>
            <a:xfrm>
              <a:off x="5118931" y="5365610"/>
              <a:ext cx="1125938" cy="840950"/>
            </a:xfrm>
            <a:prstGeom prst="rect">
              <a:avLst/>
            </a:prstGeom>
            <a:ln w="3175">
              <a:solidFill>
                <a:schemeClr val="bg2">
                  <a:lumMod val="60000"/>
                  <a:lumOff val="40000"/>
                </a:schemeClr>
              </a:solidFill>
            </a:ln>
          </p:spPr>
        </p:pic>
        <p:pic>
          <p:nvPicPr>
            <p:cNvPr id="11" name="Picture 10">
              <a:extLst>
                <a:ext uri="{FF2B5EF4-FFF2-40B4-BE49-F238E27FC236}">
                  <a16:creationId xmlns:a16="http://schemas.microsoft.com/office/drawing/2014/main" id="{B5F09C80-18F1-468C-A367-3899746ED0ED}"/>
                </a:ext>
              </a:extLst>
            </p:cNvPr>
            <p:cNvPicPr>
              <a:picLocks noChangeAspect="1"/>
            </p:cNvPicPr>
            <p:nvPr userDrawn="1"/>
          </p:nvPicPr>
          <p:blipFill>
            <a:blip r:embed="rId9"/>
            <a:stretch>
              <a:fillRect/>
            </a:stretch>
          </p:blipFill>
          <p:spPr>
            <a:xfrm>
              <a:off x="4572000" y="4383143"/>
              <a:ext cx="1125938" cy="840950"/>
            </a:xfrm>
            <a:prstGeom prst="rect">
              <a:avLst/>
            </a:prstGeom>
            <a:ln w="3175">
              <a:solidFill>
                <a:schemeClr val="bg2">
                  <a:lumMod val="60000"/>
                  <a:lumOff val="40000"/>
                </a:schemeClr>
              </a:solidFill>
            </a:ln>
          </p:spPr>
        </p:pic>
      </p:grpSp>
      <p:sp>
        <p:nvSpPr>
          <p:cNvPr id="17" name="Rectangle 16">
            <a:extLst>
              <a:ext uri="{FF2B5EF4-FFF2-40B4-BE49-F238E27FC236}">
                <a16:creationId xmlns:a16="http://schemas.microsoft.com/office/drawing/2014/main" id="{99911C52-8BD4-4F0D-866B-C996C90A70C0}"/>
              </a:ext>
            </a:extLst>
          </p:cNvPr>
          <p:cNvSpPr/>
          <p:nvPr userDrawn="1"/>
        </p:nvSpPr>
        <p:spPr>
          <a:xfrm>
            <a:off x="405925" y="1584823"/>
            <a:ext cx="8229600" cy="3874907"/>
          </a:xfrm>
          <a:prstGeom prst="rect">
            <a:avLst/>
          </a:prstGeom>
        </p:spPr>
        <p:txBody>
          <a:bodyPr wrap="square" lIns="0" rIns="0">
            <a:sp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mn-lt"/>
                <a:ea typeface="+mn-ea"/>
                <a:cs typeface="+mn-cs"/>
              </a:rPr>
              <a:t>A few recommendations: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Sample slides are included to help you get started. You can edit these sample slides or insert new slides, however it is recommended you maintain a consistent title and finishing slide.</a:t>
            </a:r>
            <a:endParaRPr kumimoji="0" lang="en-US" sz="1400" b="0" i="0" u="none" strike="noStrike" kern="1200" cap="none" spc="0" normalizeH="0" baseline="0" noProof="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Maintain the integrity of the key template features: Ensure consistency in locations and space around the logo, leverage the Manulife JH color palette and Arial font, and use the icons and images that have been provided for you.</a:t>
            </a:r>
            <a:endParaRPr kumimoji="0" lang="en-US" sz="1400" b="0" i="0" u="none" strike="noStrike" kern="1200" cap="none" spc="0" normalizeH="0" baseline="0" noProof="0">
              <a:ln>
                <a:noFill/>
              </a:ln>
              <a:solidFill>
                <a:schemeClr val="bg1"/>
              </a:solidFill>
              <a:effectLst/>
              <a:uLnTx/>
              <a:uFillTx/>
              <a:latin typeface="Arial" panose="02020503040401060103" pitchFamily="18" charset="0"/>
              <a:ea typeface="+mn-ea"/>
              <a:cs typeface="+mn-cs"/>
            </a:endParaRP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0" lang="en-US" sz="36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mn-lt"/>
                <a:ea typeface="+mn-ea"/>
                <a:cs typeface="+mn-cs"/>
              </a:rPr>
              <a:t>If you have any questions or concerns, </a:t>
            </a:r>
            <a:br>
              <a:rPr kumimoji="0" lang="en-US" sz="1400" b="1" i="0" u="none" strike="noStrike" kern="1200" cap="none" spc="0" normalizeH="0" baseline="0" noProof="0">
                <a:ln>
                  <a:noFill/>
                </a:ln>
                <a:solidFill>
                  <a:prstClr val="black"/>
                </a:solidFill>
                <a:effectLst/>
                <a:uLnTx/>
                <a:uFillTx/>
                <a:latin typeface="+mn-lt"/>
                <a:ea typeface="+mn-ea"/>
                <a:cs typeface="+mn-cs"/>
              </a:rPr>
            </a:br>
            <a:r>
              <a:rPr kumimoji="0" lang="en-US" sz="1400" b="1" i="0" u="none" strike="noStrike" kern="1200" cap="none" spc="0" normalizeH="0" baseline="0" noProof="0">
                <a:ln>
                  <a:noFill/>
                </a:ln>
                <a:solidFill>
                  <a:prstClr val="black"/>
                </a:solidFill>
                <a:effectLst/>
                <a:uLnTx/>
                <a:uFillTx/>
                <a:latin typeface="+mn-lt"/>
                <a:ea typeface="+mn-ea"/>
                <a:cs typeface="+mn-cs"/>
              </a:rPr>
              <a:t>please email us at brand@manulife.com.</a:t>
            </a: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88832" y="950979"/>
            <a:ext cx="8359312" cy="400110"/>
          </a:xfrm>
          <a:prstGeom prst="rect">
            <a:avLst/>
          </a:prstGeom>
        </p:spPr>
        <p:txBody>
          <a:bodyPr wrap="square" lIns="0" rIns="0">
            <a:spAutoFit/>
          </a:bodyPr>
          <a:lstStyle/>
          <a:p>
            <a:r>
              <a:rPr kumimoji="0" lang="en-US" sz="2000" b="1" i="0" u="none" strike="noStrike" kern="1200" cap="none" spc="0" normalizeH="0" baseline="0" noProof="0">
                <a:ln>
                  <a:noFill/>
                </a:ln>
                <a:solidFill>
                  <a:prstClr val="black"/>
                </a:solidFill>
                <a:effectLst/>
                <a:uLnTx/>
                <a:uFillTx/>
                <a:latin typeface="+mn-lt"/>
                <a:ea typeface="+mj-ea"/>
                <a:cs typeface="+mj-cs"/>
              </a:rPr>
              <a:t>Getting Started – </a:t>
            </a:r>
            <a:r>
              <a:rPr kumimoji="0" lang="en-US" sz="2000" b="1" i="0" u="none" strike="noStrike" kern="1200" cap="none" spc="0" normalizeH="0" baseline="0" noProof="0">
                <a:ln>
                  <a:noFill/>
                </a:ln>
                <a:solidFill>
                  <a:prstClr val="black"/>
                </a:solidFill>
                <a:effectLst/>
                <a:uLnTx/>
                <a:uFillTx/>
                <a:latin typeface="+mn-lt"/>
                <a:ea typeface="+mn-ea"/>
                <a:cs typeface="+mn-cs"/>
              </a:rPr>
              <a:t>Official John Hancock Template</a:t>
            </a:r>
            <a:endParaRPr lang="en-US" sz="1600" noProof="0"/>
          </a:p>
        </p:txBody>
      </p:sp>
      <p:sp>
        <p:nvSpPr>
          <p:cNvPr id="2" name="Date Placeholder 1"/>
          <p:cNvSpPr>
            <a:spLocks noGrp="1"/>
          </p:cNvSpPr>
          <p:nvPr userDrawn="1">
            <p:ph type="dt" sz="half" idx="10"/>
          </p:nvPr>
        </p:nvSpPr>
        <p:spPr/>
        <p:txBody>
          <a:bodyPr/>
          <a:lstStyle/>
          <a:p>
            <a:fld id="{46666946-C2EC-47E1-89F6-6DE9697C3C62}" type="datetime4">
              <a:rPr lang="en-CA" smtClean="0"/>
              <a:t>April 23, 2024</a:t>
            </a:fld>
            <a:endParaRPr/>
          </a:p>
        </p:txBody>
      </p:sp>
      <p:sp>
        <p:nvSpPr>
          <p:cNvPr id="3" name="Footer Placeholder 2"/>
          <p:cNvSpPr>
            <a:spLocks noGrp="1"/>
          </p:cNvSpPr>
          <p:nvPr userDrawn="1">
            <p:ph type="ftr" sz="quarter" idx="11"/>
          </p:nvPr>
        </p:nvSpPr>
        <p:spPr/>
        <p:txBody>
          <a:bodyPr/>
          <a:lstStyle/>
          <a:p>
            <a:r>
              <a:rPr lang="en-US"/>
              <a:t>MGR0411243476117</a:t>
            </a:r>
            <a:endParaRPr/>
          </a:p>
        </p:txBody>
      </p:sp>
      <p:sp>
        <p:nvSpPr>
          <p:cNvPr id="4" name="Slide Number Placeholder 3"/>
          <p:cNvSpPr>
            <a:spLocks noGrp="1"/>
          </p:cNvSpPr>
          <p:nvPr userDrawn="1">
            <p:ph type="sldNum" sz="quarter" idx="12"/>
          </p:nvPr>
        </p:nvSpPr>
        <p:spPr/>
        <p:txBody>
          <a:bodyPr/>
          <a:lstStyle/>
          <a:p>
            <a:fld id="{BB333B34-C87C-402E-ABB0-13B7C9DEBBC4}" type="slidenum">
              <a:rPr/>
              <a:t>‹#›</a:t>
            </a:fld>
            <a:endParaRPr/>
          </a:p>
        </p:txBody>
      </p:sp>
      <p:sp>
        <p:nvSpPr>
          <p:cNvPr id="9" name="Rectangle 8">
            <a:extLst>
              <a:ext uri="{FF2B5EF4-FFF2-40B4-BE49-F238E27FC236}">
                <a16:creationId xmlns:a16="http://schemas.microsoft.com/office/drawing/2014/main" id="{A153B09A-151F-464A-973F-FF30F816F5E8}"/>
              </a:ext>
            </a:extLst>
          </p:cNvPr>
          <p:cNvSpPr/>
          <p:nvPr userDrawn="1"/>
        </p:nvSpPr>
        <p:spPr>
          <a:xfrm>
            <a:off x="397379" y="359681"/>
            <a:ext cx="2630528" cy="246221"/>
          </a:xfrm>
          <a:prstGeom prst="rect">
            <a:avLst/>
          </a:prstGeom>
        </p:spPr>
        <p:txBody>
          <a:bodyPr wrap="none" lIns="0" rIns="0">
            <a:spAutoFit/>
          </a:bodyPr>
          <a:lstStyle/>
          <a:p>
            <a:r>
              <a:rPr lang="en-US" sz="1000" noProof="0">
                <a:latin typeface="+mn-lt"/>
              </a:rPr>
              <a:t>For use with Microsoft Office PowerPoint 365</a:t>
            </a:r>
            <a:endParaRPr lang="en-US" sz="1000" noProof="0">
              <a:solidFill>
                <a:schemeClr val="bg1"/>
              </a:solidFill>
              <a:latin typeface="+mn-lt"/>
            </a:endParaRPr>
          </a:p>
        </p:txBody>
      </p:sp>
    </p:spTree>
    <p:extLst>
      <p:ext uri="{BB962C8B-B14F-4D97-AF65-F5344CB8AC3E}">
        <p14:creationId xmlns:p14="http://schemas.microsoft.com/office/powerpoint/2010/main" val="342475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etting started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94F895-8B88-421D-93F3-57E8B4A8318F}"/>
              </a:ext>
            </a:extLst>
          </p:cNvPr>
          <p:cNvPicPr>
            <a:picLocks noChangeAspect="1"/>
          </p:cNvPicPr>
          <p:nvPr userDrawn="1"/>
        </p:nvPicPr>
        <p:blipFill>
          <a:blip r:embed="rId2"/>
          <a:stretch>
            <a:fillRect/>
          </a:stretch>
        </p:blipFill>
        <p:spPr>
          <a:xfrm>
            <a:off x="4809145" y="3722382"/>
            <a:ext cx="2787445" cy="1645920"/>
          </a:xfrm>
          <a:prstGeom prst="rect">
            <a:avLst/>
          </a:prstGeom>
          <a:ln w="3175">
            <a:solidFill>
              <a:schemeClr val="bg2">
                <a:lumMod val="60000"/>
                <a:lumOff val="40000"/>
              </a:schemeClr>
            </a:solidFill>
          </a:ln>
        </p:spPr>
      </p:pic>
      <p:pic>
        <p:nvPicPr>
          <p:cNvPr id="7" name="Picture 6">
            <a:extLst>
              <a:ext uri="{FF2B5EF4-FFF2-40B4-BE49-F238E27FC236}">
                <a16:creationId xmlns:a16="http://schemas.microsoft.com/office/drawing/2014/main" id="{C66C4313-D871-4A7D-8B08-C2837D8D1A37}"/>
              </a:ext>
            </a:extLst>
          </p:cNvPr>
          <p:cNvPicPr>
            <a:picLocks noChangeAspect="1"/>
          </p:cNvPicPr>
          <p:nvPr userDrawn="1"/>
        </p:nvPicPr>
        <p:blipFill>
          <a:blip r:embed="rId3"/>
          <a:stretch>
            <a:fillRect/>
          </a:stretch>
        </p:blipFill>
        <p:spPr>
          <a:xfrm>
            <a:off x="423017" y="3722382"/>
            <a:ext cx="2538848" cy="1645920"/>
          </a:xfrm>
          <a:prstGeom prst="rect">
            <a:avLst/>
          </a:prstGeom>
          <a:ln w="3175">
            <a:solidFill>
              <a:schemeClr val="bg2">
                <a:lumMod val="60000"/>
                <a:lumOff val="40000"/>
              </a:schemeClr>
            </a:solidFill>
          </a:ln>
        </p:spPr>
      </p:pic>
      <p:sp>
        <p:nvSpPr>
          <p:cNvPr id="17" name="Rectangle 16">
            <a:extLst>
              <a:ext uri="{FF2B5EF4-FFF2-40B4-BE49-F238E27FC236}">
                <a16:creationId xmlns:a16="http://schemas.microsoft.com/office/drawing/2014/main" id="{99911C52-8BD4-4F0D-866B-C996C90A70C0}"/>
              </a:ext>
            </a:extLst>
          </p:cNvPr>
          <p:cNvSpPr/>
          <p:nvPr userDrawn="1"/>
        </p:nvSpPr>
        <p:spPr>
          <a:xfrm>
            <a:off x="307561" y="1576406"/>
            <a:ext cx="4065715" cy="1577355"/>
          </a:xfrm>
          <a:prstGeom prst="rect">
            <a:avLst/>
          </a:prstGeom>
        </p:spPr>
        <p:txBody>
          <a:bodyPr wrap="square">
            <a:spAutoFit/>
          </a:bodyPr>
          <a:lstStyle/>
          <a:p>
            <a:pPr marL="0" indent="0">
              <a:lnSpc>
                <a:spcPct val="95000"/>
              </a:lnSpc>
              <a:spcBef>
                <a:spcPts val="1200"/>
              </a:spcBef>
              <a:buNone/>
            </a:pPr>
            <a:r>
              <a:rPr lang="en-US" sz="1400" b="1" noProof="0"/>
              <a:t>To insert a new slide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Click the bottom of the New Slide button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Choose a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Add content using </a:t>
            </a:r>
            <a:r>
              <a:rPr lang="en-US" sz="1400" noProof="0"/>
              <a:t>the default boxes provided.</a:t>
            </a: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07562" y="950979"/>
            <a:ext cx="5836649" cy="400110"/>
          </a:xfrm>
          <a:prstGeom prst="rect">
            <a:avLst/>
          </a:prstGeom>
        </p:spPr>
        <p:txBody>
          <a:bodyPr wrap="square">
            <a:spAutoFit/>
          </a:bodyPr>
          <a:lstStyle/>
          <a:p>
            <a:r>
              <a:rPr kumimoji="0" lang="en-US" sz="2000" b="1" i="0" u="none" strike="noStrike" kern="1200" cap="none" spc="0" normalizeH="0" baseline="0" noProof="0">
                <a:ln>
                  <a:noFill/>
                </a:ln>
                <a:solidFill>
                  <a:prstClr val="black"/>
                </a:solidFill>
                <a:effectLst/>
                <a:uLnTx/>
                <a:uFillTx/>
                <a:latin typeface="+mn-lt"/>
                <a:ea typeface="+mj-ea"/>
                <a:cs typeface="+mj-cs"/>
              </a:rPr>
              <a:t>To Insert or Change a Slide</a:t>
            </a:r>
            <a:endParaRPr lang="en-US" sz="1600" noProof="0"/>
          </a:p>
        </p:txBody>
      </p:sp>
      <p:sp>
        <p:nvSpPr>
          <p:cNvPr id="2" name="Date Placeholder 1"/>
          <p:cNvSpPr>
            <a:spLocks noGrp="1"/>
          </p:cNvSpPr>
          <p:nvPr>
            <p:ph type="dt" sz="half" idx="10"/>
          </p:nvPr>
        </p:nvSpPr>
        <p:spPr/>
        <p:txBody>
          <a:bodyPr/>
          <a:lstStyle/>
          <a:p>
            <a:fld id="{EBAED1C5-F914-4B6E-9BFE-385375281EC5}" type="datetime4">
              <a:rPr lang="en-CA" smtClean="0"/>
              <a:t>April 23, 2024</a:t>
            </a:fld>
            <a:endParaRPr/>
          </a:p>
        </p:txBody>
      </p:sp>
      <p:sp>
        <p:nvSpPr>
          <p:cNvPr id="3" name="Footer Placeholder 2"/>
          <p:cNvSpPr>
            <a:spLocks noGrp="1"/>
          </p:cNvSpPr>
          <p:nvPr>
            <p:ph type="ftr" sz="quarter" idx="11"/>
          </p:nvPr>
        </p:nvSpPr>
        <p:spPr/>
        <p:txBody>
          <a:bodyPr/>
          <a:lstStyle/>
          <a:p>
            <a:r>
              <a:rPr lang="en-US"/>
              <a:t>MGR0411243476117</a:t>
            </a:r>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16" name="Rectangle 15">
            <a:extLst>
              <a:ext uri="{FF2B5EF4-FFF2-40B4-BE49-F238E27FC236}">
                <a16:creationId xmlns:a16="http://schemas.microsoft.com/office/drawing/2014/main" id="{F1C17CB5-F2BE-4A24-9128-54B915A02C7D}"/>
              </a:ext>
            </a:extLst>
          </p:cNvPr>
          <p:cNvSpPr/>
          <p:nvPr userDrawn="1"/>
        </p:nvSpPr>
        <p:spPr>
          <a:xfrm>
            <a:off x="397379" y="359681"/>
            <a:ext cx="2630528" cy="246221"/>
          </a:xfrm>
          <a:prstGeom prst="rect">
            <a:avLst/>
          </a:prstGeom>
        </p:spPr>
        <p:txBody>
          <a:bodyPr wrap="none" lIns="0" rIns="0">
            <a:spAutoFit/>
          </a:bodyPr>
          <a:lstStyle/>
          <a:p>
            <a:r>
              <a:rPr lang="en-US" sz="1000" noProof="0">
                <a:latin typeface="+mn-lt"/>
              </a:rPr>
              <a:t>For use with Microsoft Office PowerPoint 365</a:t>
            </a:r>
            <a:endParaRPr lang="en-US" sz="1000" noProof="0">
              <a:solidFill>
                <a:schemeClr val="bg1"/>
              </a:solidFill>
              <a:latin typeface="+mn-lt"/>
            </a:endParaRPr>
          </a:p>
        </p:txBody>
      </p:sp>
      <p:sp>
        <p:nvSpPr>
          <p:cNvPr id="19" name="Rectangle 18">
            <a:extLst>
              <a:ext uri="{FF2B5EF4-FFF2-40B4-BE49-F238E27FC236}">
                <a16:creationId xmlns:a16="http://schemas.microsoft.com/office/drawing/2014/main" id="{F013F073-27F8-44C6-86F2-1BFB52DCC02D}"/>
              </a:ext>
            </a:extLst>
          </p:cNvPr>
          <p:cNvSpPr/>
          <p:nvPr userDrawn="1"/>
        </p:nvSpPr>
        <p:spPr>
          <a:xfrm>
            <a:off x="4710896" y="1576406"/>
            <a:ext cx="4065720" cy="1731243"/>
          </a:xfrm>
          <a:prstGeom prst="rect">
            <a:avLst/>
          </a:prstGeom>
        </p:spPr>
        <p:txBody>
          <a:bodyPr wrap="square">
            <a:spAutoFit/>
          </a:bodyPr>
          <a:lstStyle/>
          <a:p>
            <a:pPr marL="0" indent="0">
              <a:lnSpc>
                <a:spcPct val="95000"/>
              </a:lnSpc>
              <a:spcBef>
                <a:spcPts val="1200"/>
              </a:spcBef>
              <a:buNone/>
            </a:pPr>
            <a:r>
              <a:rPr lang="en-US" sz="1400" b="1" noProof="0"/>
              <a:t>To change the layout of an existing slide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lang="en-US" sz="1400" noProof="0"/>
              <a:t>Go </a:t>
            </a:r>
            <a:r>
              <a:rPr kumimoji="0" lang="en-US" sz="1400" b="0" i="0" u="none" strike="noStrike" kern="1200" cap="none" spc="0" normalizeH="0" baseline="0" noProof="0">
                <a:ln>
                  <a:noFill/>
                </a:ln>
                <a:solidFill>
                  <a:prstClr val="black"/>
                </a:solidFill>
                <a:effectLst/>
                <a:uLnTx/>
                <a:uFillTx/>
                <a:latin typeface="+mn-lt"/>
                <a:ea typeface="+mn-ea"/>
                <a:cs typeface="+mn-cs"/>
              </a:rPr>
              <a:t>to the slide you want to change.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Select Layout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Choose a new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Add content </a:t>
            </a:r>
            <a:r>
              <a:rPr lang="en-US" sz="1400" noProof="0"/>
              <a:t>using the default boxes provided.</a:t>
            </a:r>
          </a:p>
        </p:txBody>
      </p:sp>
      <p:cxnSp>
        <p:nvCxnSpPr>
          <p:cNvPr id="13" name="Straight Connector 12">
            <a:extLst>
              <a:ext uri="{FF2B5EF4-FFF2-40B4-BE49-F238E27FC236}">
                <a16:creationId xmlns:a16="http://schemas.microsoft.com/office/drawing/2014/main" id="{D881C36F-DB11-4377-82A5-7916E869C5A2}"/>
              </a:ext>
            </a:extLst>
          </p:cNvPr>
          <p:cNvCxnSpPr>
            <a:cxnSpLocks/>
          </p:cNvCxnSpPr>
          <p:nvPr userDrawn="1"/>
        </p:nvCxnSpPr>
        <p:spPr>
          <a:xfrm>
            <a:off x="4572000"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903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tting started 3">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4626888A-73DE-45DE-9955-57BDD438A06F}"/>
              </a:ext>
            </a:extLst>
          </p:cNvPr>
          <p:cNvGraphicFramePr>
            <a:graphicFrameLocks noGrp="1"/>
          </p:cNvGraphicFramePr>
          <p:nvPr userDrawn="1">
            <p:extLst>
              <p:ext uri="{D42A27DB-BD31-4B8C-83A1-F6EECF244321}">
                <p14:modId xmlns:p14="http://schemas.microsoft.com/office/powerpoint/2010/main" val="1943390978"/>
              </p:ext>
            </p:extLst>
          </p:nvPr>
        </p:nvGraphicFramePr>
        <p:xfrm>
          <a:off x="405072" y="1547447"/>
          <a:ext cx="3882690" cy="3944994"/>
        </p:xfrm>
        <a:graphic>
          <a:graphicData uri="http://schemas.openxmlformats.org/drawingml/2006/table">
            <a:tbl>
              <a:tblPr firstRow="1" bandRow="1">
                <a:tableStyleId>{5940675A-B579-460E-94D1-54222C63F5DA}</a:tableStyleId>
              </a:tblPr>
              <a:tblGrid>
                <a:gridCol w="776538">
                  <a:extLst>
                    <a:ext uri="{9D8B030D-6E8A-4147-A177-3AD203B41FA5}">
                      <a16:colId xmlns:a16="http://schemas.microsoft.com/office/drawing/2014/main" val="1797523732"/>
                    </a:ext>
                  </a:extLst>
                </a:gridCol>
                <a:gridCol w="776538">
                  <a:extLst>
                    <a:ext uri="{9D8B030D-6E8A-4147-A177-3AD203B41FA5}">
                      <a16:colId xmlns:a16="http://schemas.microsoft.com/office/drawing/2014/main" val="2173720451"/>
                    </a:ext>
                  </a:extLst>
                </a:gridCol>
                <a:gridCol w="776538">
                  <a:extLst>
                    <a:ext uri="{9D8B030D-6E8A-4147-A177-3AD203B41FA5}">
                      <a16:colId xmlns:a16="http://schemas.microsoft.com/office/drawing/2014/main" val="1029007346"/>
                    </a:ext>
                  </a:extLst>
                </a:gridCol>
                <a:gridCol w="776538">
                  <a:extLst>
                    <a:ext uri="{9D8B030D-6E8A-4147-A177-3AD203B41FA5}">
                      <a16:colId xmlns:a16="http://schemas.microsoft.com/office/drawing/2014/main" val="713328310"/>
                    </a:ext>
                  </a:extLst>
                </a:gridCol>
                <a:gridCol w="776538">
                  <a:extLst>
                    <a:ext uri="{9D8B030D-6E8A-4147-A177-3AD203B41FA5}">
                      <a16:colId xmlns:a16="http://schemas.microsoft.com/office/drawing/2014/main" val="2205100299"/>
                    </a:ext>
                  </a:extLst>
                </a:gridCol>
              </a:tblGrid>
              <a:tr h="425925">
                <a:tc gridSpan="5">
                  <a:txBody>
                    <a:bodyPr/>
                    <a:lstStyle/>
                    <a:p>
                      <a:pPr>
                        <a:lnSpc>
                          <a:spcPct val="100000"/>
                        </a:lnSpc>
                      </a:pPr>
                      <a:r>
                        <a:rPr lang="en-US" sz="1000" b="1" noProof="0">
                          <a:latin typeface="Arial" panose="020B0604020202020204" pitchFamily="34" charset="0"/>
                          <a:cs typeface="Arial" panose="020B0604020202020204" pitchFamily="34" charset="0"/>
                        </a:rPr>
                        <a:t>Primary colors – </a:t>
                      </a:r>
                      <a:br>
                        <a:rPr lang="en-US" sz="1000" b="1" noProof="0">
                          <a:latin typeface="Arial" panose="020B0604020202020204" pitchFamily="34" charset="0"/>
                          <a:cs typeface="Arial" panose="020B0604020202020204" pitchFamily="34" charset="0"/>
                        </a:rPr>
                      </a:br>
                      <a:r>
                        <a:rPr lang="en-US" sz="1000" b="1" noProof="0">
                          <a:latin typeface="Arial" panose="020B0604020202020204" pitchFamily="34" charset="0"/>
                          <a:cs typeface="Arial" panose="020B0604020202020204" pitchFamily="34" charset="0"/>
                        </a:rPr>
                        <a:t>RGB values</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536449648"/>
                  </a:ext>
                </a:extLst>
              </a:tr>
              <a:tr h="486579">
                <a:tc>
                  <a:txBody>
                    <a:bodyPr/>
                    <a:lstStyle/>
                    <a:p>
                      <a:pPr>
                        <a:lnSpc>
                          <a:spcPct val="130000"/>
                        </a:lnSpc>
                      </a:pPr>
                      <a:r>
                        <a:rPr lang="en-US" sz="800" b="1" noProof="0">
                          <a:solidFill>
                            <a:schemeClr val="bg1"/>
                          </a:solidFill>
                          <a:latin typeface="Arial" panose="020B0604020202020204" pitchFamily="34" charset="0"/>
                          <a:cs typeface="Arial" panose="020B0604020202020204" pitchFamily="34" charset="0"/>
                        </a:rPr>
                        <a:t>Green</a:t>
                      </a:r>
                    </a:p>
                    <a:p>
                      <a:pPr>
                        <a:lnSpc>
                          <a:spcPct val="130000"/>
                        </a:lnSpc>
                      </a:pPr>
                      <a:r>
                        <a:rPr lang="en-US" sz="800" noProof="0">
                          <a:solidFill>
                            <a:schemeClr val="bg1"/>
                          </a:solidFill>
                          <a:latin typeface="Arial" panose="020B0604020202020204" pitchFamily="34" charset="0"/>
                          <a:cs typeface="Arial" panose="020B0604020202020204" pitchFamily="34" charset="0"/>
                        </a:rPr>
                        <a:t>0  167  88</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nSpc>
                          <a:spcPct val="130000"/>
                        </a:lnSpc>
                      </a:pPr>
                      <a:r>
                        <a:rPr lang="en-US" sz="800" b="1" noProof="0">
                          <a:solidFill>
                            <a:schemeClr val="bg1"/>
                          </a:solidFill>
                          <a:latin typeface="Arial" panose="020B0604020202020204" pitchFamily="34" charset="0"/>
                          <a:cs typeface="Arial" panose="020B0604020202020204" pitchFamily="34" charset="0"/>
                        </a:rPr>
                        <a:t>Blue</a:t>
                      </a:r>
                    </a:p>
                    <a:p>
                      <a:pPr>
                        <a:lnSpc>
                          <a:spcPct val="130000"/>
                        </a:lnSpc>
                      </a:pPr>
                      <a:r>
                        <a:rPr lang="en-US" sz="800" noProof="0">
                          <a:solidFill>
                            <a:schemeClr val="bg1"/>
                          </a:solidFill>
                          <a:latin typeface="Arial" panose="020B0604020202020204" pitchFamily="34" charset="0"/>
                          <a:cs typeface="Arial" panose="020B0604020202020204" pitchFamily="34" charset="0"/>
                        </a:rPr>
                        <a:t>0  0  193</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5217441"/>
                  </a:ext>
                </a:extLst>
              </a:tr>
              <a:tr h="486579">
                <a:tc>
                  <a:txBody>
                    <a:bodyPr/>
                    <a:lstStyle/>
                    <a:p>
                      <a:pPr>
                        <a:lnSpc>
                          <a:spcPct val="130000"/>
                        </a:lnSpc>
                      </a:pPr>
                      <a:r>
                        <a:rPr lang="en-US" sz="800" noProof="0">
                          <a:solidFill>
                            <a:schemeClr val="bg1"/>
                          </a:solidFill>
                          <a:latin typeface="Arial" panose="020B0604020202020204" pitchFamily="34" charset="0"/>
                          <a:cs typeface="Arial" panose="020B0604020202020204" pitchFamily="34" charset="0"/>
                        </a:rPr>
                        <a:t>Dark 2</a:t>
                      </a:r>
                    </a:p>
                    <a:p>
                      <a:pPr>
                        <a:lnSpc>
                          <a:spcPct val="130000"/>
                        </a:lnSpc>
                      </a:pPr>
                      <a:r>
                        <a:rPr lang="en-US" sz="800" noProof="0">
                          <a:solidFill>
                            <a:schemeClr val="bg1"/>
                          </a:solidFill>
                          <a:latin typeface="Arial" panose="020B0604020202020204" pitchFamily="34" charset="0"/>
                          <a:cs typeface="Arial" panose="020B0604020202020204" pitchFamily="34" charset="0"/>
                        </a:rPr>
                        <a:t>4  97  56</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46138"/>
                    </a:solidFill>
                  </a:tcPr>
                </a:tc>
                <a:tc>
                  <a:txBody>
                    <a:bodyPr/>
                    <a:lstStyle/>
                    <a:p>
                      <a:pPr>
                        <a:lnSpc>
                          <a:spcPct val="130000"/>
                        </a:lnSpc>
                      </a:pPr>
                      <a:r>
                        <a:rPr lang="en-US" sz="800" noProof="0">
                          <a:solidFill>
                            <a:schemeClr val="bg1"/>
                          </a:solidFill>
                          <a:latin typeface="Arial" panose="020B0604020202020204" pitchFamily="34" charset="0"/>
                          <a:cs typeface="Arial" panose="020B0604020202020204" pitchFamily="34" charset="0"/>
                        </a:rPr>
                        <a:t>Dark 2 </a:t>
                      </a:r>
                    </a:p>
                    <a:p>
                      <a:pPr>
                        <a:lnSpc>
                          <a:spcPct val="130000"/>
                        </a:lnSpc>
                      </a:pPr>
                      <a:r>
                        <a:rPr lang="en-US" sz="800" noProof="0">
                          <a:solidFill>
                            <a:schemeClr val="bg1"/>
                          </a:solidFill>
                          <a:latin typeface="Arial" panose="020B0604020202020204" pitchFamily="34" charset="0"/>
                          <a:cs typeface="Arial" panose="020B0604020202020204" pitchFamily="34" charset="0"/>
                        </a:rPr>
                        <a:t>0  0  130</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82"/>
                    </a:solidFill>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8347594"/>
                  </a:ext>
                </a:extLst>
              </a:tr>
              <a:tr h="491452">
                <a:tc>
                  <a:txBody>
                    <a:bodyPr/>
                    <a:lstStyle/>
                    <a:p>
                      <a:pPr>
                        <a:lnSpc>
                          <a:spcPct val="130000"/>
                        </a:lnSpc>
                      </a:pPr>
                      <a:r>
                        <a:rPr lang="en-US" sz="800" noProof="0">
                          <a:solidFill>
                            <a:schemeClr val="tx1"/>
                          </a:solidFill>
                          <a:latin typeface="Arial" panose="020B0604020202020204" pitchFamily="34" charset="0"/>
                          <a:cs typeface="Arial" panose="020B0604020202020204" pitchFamily="34" charset="0"/>
                        </a:rPr>
                        <a:t>Light 3 </a:t>
                      </a:r>
                    </a:p>
                    <a:p>
                      <a:pPr>
                        <a:lnSpc>
                          <a:spcPct val="130000"/>
                        </a:lnSpc>
                      </a:pPr>
                      <a:r>
                        <a:rPr lang="en-US" sz="800" noProof="0">
                          <a:solidFill>
                            <a:schemeClr val="tx1"/>
                          </a:solidFill>
                          <a:latin typeface="Arial" panose="020B0604020202020204" pitchFamily="34" charset="0"/>
                          <a:cs typeface="Arial" panose="020B0604020202020204" pitchFamily="34" charset="0"/>
                        </a:rPr>
                        <a:t>172  229  196</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CE5C4"/>
                    </a:solidFill>
                  </a:tcPr>
                </a:tc>
                <a:tc>
                  <a:txBody>
                    <a:bodyPr/>
                    <a:lstStyle/>
                    <a:p>
                      <a:pPr>
                        <a:lnSpc>
                          <a:spcPct val="130000"/>
                        </a:lnSpc>
                      </a:pPr>
                      <a:r>
                        <a:rPr lang="en-US" sz="800" noProof="0">
                          <a:solidFill>
                            <a:schemeClr val="tx1"/>
                          </a:solidFill>
                          <a:latin typeface="Arial" panose="020B0604020202020204" pitchFamily="34" charset="0"/>
                          <a:cs typeface="Arial" panose="020B0604020202020204" pitchFamily="34" charset="0"/>
                        </a:rPr>
                        <a:t>Light 4</a:t>
                      </a:r>
                    </a:p>
                    <a:p>
                      <a:pPr>
                        <a:lnSpc>
                          <a:spcPct val="130000"/>
                        </a:lnSpc>
                      </a:pPr>
                      <a:r>
                        <a:rPr lang="en-US" sz="800" noProof="0">
                          <a:solidFill>
                            <a:schemeClr val="tx1"/>
                          </a:solidFill>
                          <a:latin typeface="Arial" panose="020B0604020202020204" pitchFamily="34" charset="0"/>
                          <a:cs typeface="Arial" panose="020B0604020202020204" pitchFamily="34" charset="0"/>
                        </a:rPr>
                        <a:t>193  216  247</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8F7"/>
                    </a:solidFill>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pPr>
                      <a:endParaRPr lang="en-US" sz="1000" noProof="0">
                        <a:latin typeface="Arial" panose="020B0604020202020204" pitchFamily="34" charset="0"/>
                        <a:cs typeface="Arial" panose="020B0604020202020204" pitchFamily="34" charset="0"/>
                      </a:endParaRPr>
                    </a:p>
                  </a:txBody>
                  <a:tcPr marL="68598"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2122771"/>
                  </a:ext>
                </a:extLst>
              </a:tr>
              <a:tr h="58010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Secondary colors – </a:t>
                      </a:r>
                      <a:b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RGB values</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CA" sz="1000" dirty="0"/>
                    </a:p>
                  </a:txBody>
                  <a:tcPr anchor="ctr"/>
                </a:tc>
                <a:tc hMerge="1">
                  <a:txBody>
                    <a:bodyPr/>
                    <a:lstStyle/>
                    <a:p>
                      <a:endParaRPr lang="en-CA" sz="1000" dirty="0"/>
                    </a:p>
                  </a:txBody>
                  <a:tcPr anchor="ctr"/>
                </a:tc>
                <a:tc hMerge="1">
                  <a:txBody>
                    <a:bodyPr/>
                    <a:lstStyle/>
                    <a:p>
                      <a:endParaRPr lang="en-CA" sz="1000" dirty="0"/>
                    </a:p>
                  </a:txBody>
                  <a:tcPr anchor="ctr"/>
                </a:tc>
                <a:tc hMerge="1">
                  <a:txBody>
                    <a:bodyPr/>
                    <a:lstStyle/>
                    <a:p>
                      <a:endParaRPr lang="en-CA" sz="1000" dirty="0"/>
                    </a:p>
                  </a:txBody>
                  <a:tcPr anchor="ctr"/>
                </a:tc>
                <a:extLst>
                  <a:ext uri="{0D108BD9-81ED-4DB2-BD59-A6C34878D82A}">
                    <a16:rowId xmlns:a16="http://schemas.microsoft.com/office/drawing/2014/main" val="3797564763"/>
                  </a:ext>
                </a:extLst>
              </a:tr>
              <a:tr h="491452">
                <a:tc>
                  <a:txBody>
                    <a:bodyPr/>
                    <a:lstStyle/>
                    <a:p>
                      <a:pPr>
                        <a:lnSpc>
                          <a:spcPct val="130000"/>
                        </a:lnSpc>
                      </a:pPr>
                      <a:r>
                        <a:rPr lang="en-US" sz="800" b="1" noProof="0">
                          <a:solidFill>
                            <a:schemeClr val="bg1"/>
                          </a:solidFill>
                          <a:latin typeface="Arial" panose="020B0604020202020204" pitchFamily="34" charset="0"/>
                          <a:cs typeface="Arial" panose="020B0604020202020204" pitchFamily="34" charset="0"/>
                        </a:rPr>
                        <a:t>Coral</a:t>
                      </a:r>
                    </a:p>
                    <a:p>
                      <a:pPr>
                        <a:lnSpc>
                          <a:spcPct val="130000"/>
                        </a:lnSpc>
                      </a:pPr>
                      <a:r>
                        <a:rPr lang="en-US" sz="800" noProof="0">
                          <a:solidFill>
                            <a:schemeClr val="bg1"/>
                          </a:solidFill>
                          <a:latin typeface="Arial" panose="020B0604020202020204" pitchFamily="34" charset="0"/>
                          <a:cs typeface="Arial" panose="020B0604020202020204" pitchFamily="34" charset="0"/>
                        </a:rPr>
                        <a:t>255  119  105</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a:lnSpc>
                          <a:spcPct val="130000"/>
                        </a:lnSpc>
                      </a:pPr>
                      <a:r>
                        <a:rPr lang="en-US" sz="800" b="1" noProof="0">
                          <a:solidFill>
                            <a:schemeClr val="bg1"/>
                          </a:solidFill>
                          <a:latin typeface="Arial" panose="020B0604020202020204" pitchFamily="34" charset="0"/>
                          <a:cs typeface="Arial" panose="020B0604020202020204" pitchFamily="34" charset="0"/>
                        </a:rPr>
                        <a:t>Violet</a:t>
                      </a:r>
                    </a:p>
                    <a:p>
                      <a:pPr>
                        <a:lnSpc>
                          <a:spcPct val="130000"/>
                        </a:lnSpc>
                      </a:pPr>
                      <a:r>
                        <a:rPr lang="en-US" sz="800" noProof="0">
                          <a:solidFill>
                            <a:schemeClr val="bg1"/>
                          </a:solidFill>
                          <a:latin typeface="Arial" panose="020B0604020202020204" pitchFamily="34" charset="0"/>
                          <a:cs typeface="Arial" panose="020B0604020202020204" pitchFamily="34" charset="0"/>
                        </a:rPr>
                        <a:t>54  21  88</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nSpc>
                          <a:spcPct val="130000"/>
                        </a:lnSpc>
                      </a:pPr>
                      <a:r>
                        <a:rPr lang="en-US" sz="800" b="1" noProof="0">
                          <a:solidFill>
                            <a:schemeClr val="bg1"/>
                          </a:solidFill>
                          <a:latin typeface="Arial" panose="020B0604020202020204" pitchFamily="34" charset="0"/>
                          <a:cs typeface="Arial" panose="020B0604020202020204" pitchFamily="34" charset="0"/>
                        </a:rPr>
                        <a:t>Gold</a:t>
                      </a:r>
                    </a:p>
                    <a:p>
                      <a:pPr>
                        <a:lnSpc>
                          <a:spcPct val="130000"/>
                        </a:lnSpc>
                      </a:pPr>
                      <a:r>
                        <a:rPr lang="en-US" sz="800" noProof="0">
                          <a:solidFill>
                            <a:schemeClr val="bg1"/>
                          </a:solidFill>
                          <a:latin typeface="Arial" panose="020B0604020202020204" pitchFamily="34" charset="0"/>
                          <a:cs typeface="Arial" panose="020B0604020202020204" pitchFamily="34" charset="0"/>
                        </a:rPr>
                        <a:t>244  150  0</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nSpc>
                          <a:spcPct val="130000"/>
                        </a:lnSpc>
                      </a:pPr>
                      <a:r>
                        <a:rPr lang="en-US" sz="800" b="1" noProof="0">
                          <a:solidFill>
                            <a:schemeClr val="bg1"/>
                          </a:solidFill>
                          <a:latin typeface="Arial" panose="020B0604020202020204" pitchFamily="34" charset="0"/>
                          <a:cs typeface="Arial" panose="020B0604020202020204" pitchFamily="34" charset="0"/>
                        </a:rPr>
                        <a:t>Turquoise</a:t>
                      </a:r>
                    </a:p>
                    <a:p>
                      <a:pPr>
                        <a:lnSpc>
                          <a:spcPct val="130000"/>
                        </a:lnSpc>
                      </a:pPr>
                      <a:r>
                        <a:rPr lang="en-US" sz="800" noProof="0">
                          <a:solidFill>
                            <a:schemeClr val="bg1"/>
                          </a:solidFill>
                          <a:latin typeface="Arial" panose="020B0604020202020204" pitchFamily="34" charset="0"/>
                          <a:cs typeface="Arial" panose="020B0604020202020204" pitchFamily="34" charset="0"/>
                        </a:rPr>
                        <a:t>6  199  186</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6C7BA"/>
                    </a:solidFill>
                  </a:tcPr>
                </a:tc>
                <a:tc>
                  <a:txBody>
                    <a:bodyPr/>
                    <a:lstStyle/>
                    <a:p>
                      <a:pPr>
                        <a:lnSpc>
                          <a:spcPct val="130000"/>
                        </a:lnSpc>
                      </a:pPr>
                      <a:r>
                        <a:rPr lang="en-US" sz="800" b="1" noProof="0">
                          <a:solidFill>
                            <a:schemeClr val="bg1"/>
                          </a:solidFill>
                          <a:latin typeface="Arial" panose="020B0604020202020204" pitchFamily="34" charset="0"/>
                          <a:cs typeface="Arial" panose="020B0604020202020204" pitchFamily="34" charset="0"/>
                        </a:rPr>
                        <a:t>Dark Navy</a:t>
                      </a:r>
                    </a:p>
                    <a:p>
                      <a:pPr>
                        <a:lnSpc>
                          <a:spcPct val="130000"/>
                        </a:lnSpc>
                      </a:pPr>
                      <a:r>
                        <a:rPr lang="en-US" sz="800" noProof="0">
                          <a:solidFill>
                            <a:schemeClr val="bg1"/>
                          </a:solidFill>
                          <a:latin typeface="Arial" panose="020B0604020202020204" pitchFamily="34" charset="0"/>
                          <a:cs typeface="Arial" panose="020B0604020202020204" pitchFamily="34" charset="0"/>
                        </a:rPr>
                        <a:t>40  43  62</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648342461"/>
                  </a:ext>
                </a:extLst>
              </a:tr>
              <a:tr h="491452">
                <a:tc>
                  <a:txBody>
                    <a:bodyPr/>
                    <a:lstStyle/>
                    <a:p>
                      <a:pPr>
                        <a:lnSpc>
                          <a:spcPct val="130000"/>
                        </a:lnSpc>
                      </a:pPr>
                      <a:r>
                        <a:rPr lang="en-US" sz="800" noProof="0">
                          <a:solidFill>
                            <a:schemeClr val="bg1"/>
                          </a:solidFill>
                          <a:latin typeface="Arial" panose="020B0604020202020204" pitchFamily="34" charset="0"/>
                          <a:cs typeface="Arial" panose="020B0604020202020204" pitchFamily="34" charset="0"/>
                        </a:rPr>
                        <a:t>Dark 3 </a:t>
                      </a:r>
                    </a:p>
                    <a:p>
                      <a:pPr>
                        <a:lnSpc>
                          <a:spcPct val="130000"/>
                        </a:lnSpc>
                      </a:pPr>
                      <a:r>
                        <a:rPr lang="en-US" sz="800" noProof="0">
                          <a:solidFill>
                            <a:schemeClr val="bg1"/>
                          </a:solidFill>
                          <a:latin typeface="Arial" panose="020B0604020202020204" pitchFamily="34" charset="0"/>
                          <a:cs typeface="Arial" panose="020B0604020202020204" pitchFamily="34" charset="0"/>
                        </a:rPr>
                        <a:t>193  74  54</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4A36"/>
                    </a:solidFill>
                  </a:tcPr>
                </a:tc>
                <a:tc>
                  <a:txBody>
                    <a:bodyPr/>
                    <a:lstStyle/>
                    <a:p>
                      <a:pPr>
                        <a:lnSpc>
                          <a:spcPct val="130000"/>
                        </a:lnSpc>
                      </a:pPr>
                      <a:r>
                        <a:rPr lang="en-US" sz="800" noProof="0">
                          <a:solidFill>
                            <a:schemeClr val="bg1"/>
                          </a:solidFill>
                          <a:latin typeface="Arial" panose="020B0604020202020204" pitchFamily="34" charset="0"/>
                          <a:cs typeface="Arial" panose="020B0604020202020204" pitchFamily="34" charset="0"/>
                        </a:rPr>
                        <a:t>Light 1</a:t>
                      </a:r>
                    </a:p>
                    <a:p>
                      <a:pPr>
                        <a:lnSpc>
                          <a:spcPct val="130000"/>
                        </a:lnSpc>
                      </a:pPr>
                      <a:r>
                        <a:rPr lang="en-US" sz="800" noProof="0">
                          <a:solidFill>
                            <a:schemeClr val="bg1"/>
                          </a:solidFill>
                          <a:latin typeface="Arial" panose="020B0604020202020204" pitchFamily="34" charset="0"/>
                          <a:cs typeface="Arial" panose="020B0604020202020204" pitchFamily="34" charset="0"/>
                        </a:rPr>
                        <a:t>83  53  115</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33573"/>
                    </a:solidFill>
                  </a:tcPr>
                </a:tc>
                <a:tc>
                  <a:txBody>
                    <a:bodyPr/>
                    <a:lstStyle/>
                    <a:p>
                      <a:pPr>
                        <a:lnSpc>
                          <a:spcPct val="130000"/>
                        </a:lnSpc>
                      </a:pPr>
                      <a:r>
                        <a:rPr lang="en-US" sz="800" noProof="0">
                          <a:solidFill>
                            <a:schemeClr val="bg1"/>
                          </a:solidFill>
                          <a:latin typeface="Arial" panose="020B0604020202020204" pitchFamily="34" charset="0"/>
                          <a:cs typeface="Arial" panose="020B0604020202020204" pitchFamily="34" charset="0"/>
                        </a:rPr>
                        <a:t>Dark 2</a:t>
                      </a:r>
                    </a:p>
                    <a:p>
                      <a:pPr>
                        <a:lnSpc>
                          <a:spcPct val="130000"/>
                        </a:lnSpc>
                      </a:pPr>
                      <a:r>
                        <a:rPr lang="en-US" sz="800" noProof="0">
                          <a:solidFill>
                            <a:schemeClr val="bg1"/>
                          </a:solidFill>
                          <a:latin typeface="Arial" panose="020B0604020202020204" pitchFamily="34" charset="0"/>
                          <a:cs typeface="Arial" panose="020B0604020202020204" pitchFamily="34" charset="0"/>
                        </a:rPr>
                        <a:t>206  118  18</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7612"/>
                    </a:solidFill>
                  </a:tcPr>
                </a:tc>
                <a:tc>
                  <a:txBody>
                    <a:bodyPr/>
                    <a:lstStyle/>
                    <a:p>
                      <a:pPr>
                        <a:lnSpc>
                          <a:spcPct val="130000"/>
                        </a:lnSpc>
                      </a:pPr>
                      <a:r>
                        <a:rPr lang="en-US" sz="800" noProof="0">
                          <a:solidFill>
                            <a:schemeClr val="bg1"/>
                          </a:solidFill>
                          <a:latin typeface="Arial" panose="020B0604020202020204" pitchFamily="34" charset="0"/>
                          <a:cs typeface="Arial" panose="020B0604020202020204" pitchFamily="34" charset="0"/>
                        </a:rPr>
                        <a:t>Dark 1</a:t>
                      </a:r>
                    </a:p>
                    <a:p>
                      <a:pPr>
                        <a:lnSpc>
                          <a:spcPct val="130000"/>
                        </a:lnSpc>
                      </a:pPr>
                      <a:r>
                        <a:rPr lang="en-US" sz="800" noProof="0">
                          <a:solidFill>
                            <a:schemeClr val="bg1"/>
                          </a:solidFill>
                          <a:latin typeface="Arial" panose="020B0604020202020204" pitchFamily="34" charset="0"/>
                          <a:cs typeface="Arial" panose="020B0604020202020204" pitchFamily="34" charset="0"/>
                        </a:rPr>
                        <a:t>5  178  167</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nSpc>
                          <a:spcPct val="130000"/>
                        </a:lnSpc>
                      </a:pPr>
                      <a:r>
                        <a:rPr lang="en-US" sz="800" noProof="0">
                          <a:solidFill>
                            <a:schemeClr val="bg1"/>
                          </a:solidFill>
                          <a:latin typeface="Arial" panose="020B0604020202020204" pitchFamily="34" charset="0"/>
                          <a:cs typeface="Arial" panose="020B0604020202020204" pitchFamily="34" charset="0"/>
                        </a:rPr>
                        <a:t>Light 4</a:t>
                      </a:r>
                    </a:p>
                    <a:p>
                      <a:pPr>
                        <a:lnSpc>
                          <a:spcPct val="130000"/>
                        </a:lnSpc>
                      </a:pPr>
                      <a:r>
                        <a:rPr lang="en-US" sz="800" noProof="0">
                          <a:solidFill>
                            <a:schemeClr val="bg1"/>
                          </a:solidFill>
                          <a:latin typeface="Arial" panose="020B0604020202020204" pitchFamily="34" charset="0"/>
                          <a:cs typeface="Arial" panose="020B0604020202020204" pitchFamily="34" charset="0"/>
                        </a:rPr>
                        <a:t>142  144  162</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E90A2"/>
                    </a:solidFill>
                  </a:tcPr>
                </a:tc>
                <a:extLst>
                  <a:ext uri="{0D108BD9-81ED-4DB2-BD59-A6C34878D82A}">
                    <a16:rowId xmlns:a16="http://schemas.microsoft.com/office/drawing/2014/main" val="3301112420"/>
                  </a:ext>
                </a:extLst>
              </a:tr>
              <a:tr h="491452">
                <a:tc>
                  <a:txBody>
                    <a:bodyPr/>
                    <a:lstStyle/>
                    <a:p>
                      <a:pPr>
                        <a:lnSpc>
                          <a:spcPct val="130000"/>
                        </a:lnSpc>
                      </a:pPr>
                      <a:r>
                        <a:rPr lang="en-US" sz="800" noProof="0">
                          <a:solidFill>
                            <a:schemeClr val="tx1"/>
                          </a:solidFill>
                          <a:latin typeface="Arial" panose="020B0604020202020204" pitchFamily="34" charset="0"/>
                          <a:cs typeface="Arial" panose="020B0604020202020204" pitchFamily="34" charset="0"/>
                        </a:rPr>
                        <a:t>Light 3</a:t>
                      </a:r>
                    </a:p>
                    <a:p>
                      <a:pPr>
                        <a:lnSpc>
                          <a:spcPct val="130000"/>
                        </a:lnSpc>
                      </a:pPr>
                      <a:r>
                        <a:rPr lang="en-US" sz="800" noProof="0">
                          <a:solidFill>
                            <a:schemeClr val="tx1"/>
                          </a:solidFill>
                          <a:latin typeface="Arial" panose="020B0604020202020204" pitchFamily="34" charset="0"/>
                          <a:cs typeface="Arial" panose="020B0604020202020204" pitchFamily="34" charset="0"/>
                        </a:rPr>
                        <a:t>246  204  199</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CCC7"/>
                    </a:solidFill>
                  </a:tcPr>
                </a:tc>
                <a:tc>
                  <a:txBody>
                    <a:bodyPr/>
                    <a:lstStyle/>
                    <a:p>
                      <a:pPr>
                        <a:lnSpc>
                          <a:spcPct val="130000"/>
                        </a:lnSpc>
                      </a:pPr>
                      <a:r>
                        <a:rPr lang="en-US" sz="800" noProof="0">
                          <a:solidFill>
                            <a:schemeClr val="tx1"/>
                          </a:solidFill>
                          <a:latin typeface="Arial" panose="020B0604020202020204" pitchFamily="34" charset="0"/>
                          <a:cs typeface="Arial" panose="020B0604020202020204" pitchFamily="34" charset="0"/>
                        </a:rPr>
                        <a:t>Light 3</a:t>
                      </a:r>
                    </a:p>
                    <a:p>
                      <a:pPr>
                        <a:lnSpc>
                          <a:spcPct val="130000"/>
                        </a:lnSpc>
                      </a:pPr>
                      <a:r>
                        <a:rPr lang="en-US" sz="800" noProof="0">
                          <a:solidFill>
                            <a:schemeClr val="tx1"/>
                          </a:solidFill>
                          <a:latin typeface="Arial" panose="020B0604020202020204" pitchFamily="34" charset="0"/>
                          <a:cs typeface="Arial" panose="020B0604020202020204" pitchFamily="34" charset="0"/>
                        </a:rPr>
                        <a:t>190  180  211</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4D3"/>
                    </a:solidFill>
                  </a:tcPr>
                </a:tc>
                <a:tc>
                  <a:txBody>
                    <a:bodyPr/>
                    <a:lstStyle/>
                    <a:p>
                      <a:pPr>
                        <a:lnSpc>
                          <a:spcPct val="130000"/>
                        </a:lnSpc>
                      </a:pPr>
                      <a:r>
                        <a:rPr lang="en-US" sz="800" noProof="0">
                          <a:solidFill>
                            <a:sysClr val="windowText" lastClr="000000"/>
                          </a:solidFill>
                          <a:latin typeface="Arial" panose="020B0604020202020204" pitchFamily="34" charset="0"/>
                          <a:cs typeface="Arial" panose="020B0604020202020204" pitchFamily="34" charset="0"/>
                        </a:rPr>
                        <a:t>Light 3</a:t>
                      </a:r>
                    </a:p>
                    <a:p>
                      <a:pPr>
                        <a:lnSpc>
                          <a:spcPct val="130000"/>
                        </a:lnSpc>
                      </a:pPr>
                      <a:r>
                        <a:rPr lang="en-US" sz="800" noProof="0">
                          <a:solidFill>
                            <a:sysClr val="windowText" lastClr="000000"/>
                          </a:solidFill>
                          <a:latin typeface="Arial" panose="020B0604020202020204" pitchFamily="34" charset="0"/>
                          <a:cs typeface="Arial" panose="020B0604020202020204" pitchFamily="34" charset="0"/>
                        </a:rPr>
                        <a:t>248  211  138</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38A"/>
                    </a:solidFill>
                  </a:tcPr>
                </a:tc>
                <a:tc>
                  <a:txBody>
                    <a:bodyPr/>
                    <a:lstStyle/>
                    <a:p>
                      <a:pPr>
                        <a:lnSpc>
                          <a:spcPct val="130000"/>
                        </a:lnSpc>
                      </a:pPr>
                      <a:r>
                        <a:rPr lang="en-US" sz="800" noProof="0">
                          <a:solidFill>
                            <a:schemeClr val="tx1"/>
                          </a:solidFill>
                          <a:latin typeface="Arial" panose="020B0604020202020204" pitchFamily="34" charset="0"/>
                          <a:cs typeface="Arial" panose="020B0604020202020204" pitchFamily="34" charset="0"/>
                        </a:rPr>
                        <a:t>Light 3</a:t>
                      </a:r>
                    </a:p>
                    <a:p>
                      <a:pPr>
                        <a:lnSpc>
                          <a:spcPct val="130000"/>
                        </a:lnSpc>
                      </a:pPr>
                      <a:r>
                        <a:rPr lang="en-US" sz="800" noProof="0">
                          <a:solidFill>
                            <a:schemeClr val="tx1"/>
                          </a:solidFill>
                          <a:latin typeface="Arial" panose="020B0604020202020204" pitchFamily="34" charset="0"/>
                          <a:cs typeface="Arial" panose="020B0604020202020204" pitchFamily="34" charset="0"/>
                        </a:rPr>
                        <a:t>157  243  237</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F3ED"/>
                    </a:solidFill>
                  </a:tcPr>
                </a:tc>
                <a:tc>
                  <a:txBody>
                    <a:bodyPr/>
                    <a:lstStyle/>
                    <a:p>
                      <a:pPr>
                        <a:lnSpc>
                          <a:spcPct val="130000"/>
                        </a:lnSpc>
                      </a:pPr>
                      <a:r>
                        <a:rPr lang="en-US" sz="800" noProof="0" dirty="0">
                          <a:solidFill>
                            <a:sysClr val="windowText" lastClr="000000"/>
                          </a:solidFill>
                          <a:latin typeface="Arial" panose="020B0604020202020204" pitchFamily="34" charset="0"/>
                          <a:cs typeface="Arial" panose="020B0604020202020204" pitchFamily="34" charset="0"/>
                        </a:rPr>
                        <a:t>Light Grey</a:t>
                      </a:r>
                    </a:p>
                    <a:p>
                      <a:pPr>
                        <a:lnSpc>
                          <a:spcPct val="130000"/>
                        </a:lnSpc>
                      </a:pPr>
                      <a:r>
                        <a:rPr lang="en-US" sz="800" noProof="0" dirty="0">
                          <a:solidFill>
                            <a:sysClr val="windowText" lastClr="000000"/>
                          </a:solidFill>
                          <a:latin typeface="Arial" panose="020B0604020202020204" pitchFamily="34" charset="0"/>
                          <a:cs typeface="Arial" panose="020B0604020202020204" pitchFamily="34" charset="0"/>
                        </a:rPr>
                        <a:t>237  237  237</a:t>
                      </a:r>
                    </a:p>
                  </a:txBody>
                  <a:tcPr marL="68598"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EDED"/>
                    </a:solidFill>
                  </a:tcPr>
                </a:tc>
                <a:extLst>
                  <a:ext uri="{0D108BD9-81ED-4DB2-BD59-A6C34878D82A}">
                    <a16:rowId xmlns:a16="http://schemas.microsoft.com/office/drawing/2014/main" val="3739986321"/>
                  </a:ext>
                </a:extLst>
              </a:tr>
            </a:tbl>
          </a:graphicData>
        </a:graphic>
      </p:graphicFrame>
      <p:sp>
        <p:nvSpPr>
          <p:cNvPr id="26" name="Content Placeholder 3">
            <a:extLst>
              <a:ext uri="{FF2B5EF4-FFF2-40B4-BE49-F238E27FC236}">
                <a16:creationId xmlns:a16="http://schemas.microsoft.com/office/drawing/2014/main" id="{C414DEA0-13FF-4DE4-9D76-9E6417F4FE5D}"/>
              </a:ext>
            </a:extLst>
          </p:cNvPr>
          <p:cNvSpPr txBox="1">
            <a:spLocks/>
          </p:cNvSpPr>
          <p:nvPr userDrawn="1"/>
        </p:nvSpPr>
        <p:spPr>
          <a:xfrm>
            <a:off x="2156892" y="1634939"/>
            <a:ext cx="2139415" cy="2175701"/>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a:lnSpc>
                <a:spcPct val="95000"/>
              </a:lnSpc>
              <a:spcBef>
                <a:spcPts val="1200"/>
              </a:spcBef>
              <a:buSzPct val="115000"/>
            </a:pPr>
            <a:r>
              <a:rPr lang="en-US" sz="1200" noProof="0"/>
              <a:t>Primary colors Green </a:t>
            </a:r>
            <a:br>
              <a:rPr lang="en-US" sz="1200" noProof="0"/>
            </a:br>
            <a:r>
              <a:rPr lang="en-US" sz="1200" noProof="0"/>
              <a:t>and Blue may be used interchangeably across </a:t>
            </a:r>
            <a:br>
              <a:rPr lang="en-US" sz="1200" noProof="0"/>
            </a:br>
            <a:r>
              <a:rPr lang="en-US" sz="1200" noProof="0"/>
              <a:t>the organization.</a:t>
            </a:r>
          </a:p>
          <a:p>
            <a:pPr>
              <a:lnSpc>
                <a:spcPct val="95000"/>
              </a:lnSpc>
              <a:spcBef>
                <a:spcPts val="1200"/>
              </a:spcBef>
              <a:buSzPct val="115000"/>
            </a:pPr>
            <a:r>
              <a:rPr lang="en-US" sz="1200" noProof="0"/>
              <a:t>Text color: use black </a:t>
            </a:r>
            <a:br>
              <a:rPr lang="en-US" sz="1200" noProof="0"/>
            </a:br>
            <a:r>
              <a:rPr lang="en-US" sz="1200" noProof="0"/>
              <a:t>or white reverse text.</a:t>
            </a:r>
          </a:p>
          <a:p>
            <a:pPr>
              <a:lnSpc>
                <a:spcPct val="95000"/>
              </a:lnSpc>
              <a:spcBef>
                <a:spcPts val="1200"/>
              </a:spcBef>
              <a:buSzPct val="115000"/>
            </a:pPr>
            <a:r>
              <a:rPr lang="en-US" sz="1200" noProof="0"/>
              <a:t>Charts and graphics only: use any of the primary or secondary colors provided.</a:t>
            </a:r>
          </a:p>
        </p:txBody>
      </p:sp>
      <p:cxnSp>
        <p:nvCxnSpPr>
          <p:cNvPr id="25" name="Straight Connector 24">
            <a:extLst>
              <a:ext uri="{FF2B5EF4-FFF2-40B4-BE49-F238E27FC236}">
                <a16:creationId xmlns:a16="http://schemas.microsoft.com/office/drawing/2014/main" id="{0EE1E742-A967-4A3E-9F77-DA40A8E46B45}"/>
              </a:ext>
            </a:extLst>
          </p:cNvPr>
          <p:cNvCxnSpPr>
            <a:cxnSpLocks/>
          </p:cNvCxnSpPr>
          <p:nvPr userDrawn="1"/>
        </p:nvCxnSpPr>
        <p:spPr>
          <a:xfrm>
            <a:off x="4572000"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 name="Date Placeholder 1"/>
          <p:cNvSpPr>
            <a:spLocks noGrp="1"/>
          </p:cNvSpPr>
          <p:nvPr>
            <p:ph type="dt" sz="half" idx="10"/>
          </p:nvPr>
        </p:nvSpPr>
        <p:spPr/>
        <p:txBody>
          <a:bodyPr/>
          <a:lstStyle/>
          <a:p>
            <a:fld id="{2CA02FEA-394F-41D3-BB18-421518B6F30F}" type="datetime4">
              <a:rPr lang="en-CA" smtClean="0"/>
              <a:t>April 23, 2024</a:t>
            </a:fld>
            <a:endParaRPr/>
          </a:p>
        </p:txBody>
      </p:sp>
      <p:sp>
        <p:nvSpPr>
          <p:cNvPr id="3" name="Footer Placeholder 2"/>
          <p:cNvSpPr>
            <a:spLocks noGrp="1"/>
          </p:cNvSpPr>
          <p:nvPr>
            <p:ph type="ftr" sz="quarter" idx="11"/>
          </p:nvPr>
        </p:nvSpPr>
        <p:spPr/>
        <p:txBody>
          <a:bodyPr/>
          <a:lstStyle/>
          <a:p>
            <a:r>
              <a:rPr lang="en-US"/>
              <a:t>MGR0411243476117</a:t>
            </a:r>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27" name="Title 5">
            <a:extLst>
              <a:ext uri="{FF2B5EF4-FFF2-40B4-BE49-F238E27FC236}">
                <a16:creationId xmlns:a16="http://schemas.microsoft.com/office/drawing/2014/main" id="{AEA8B13C-3D00-4B76-989C-A1F6F0840923}"/>
              </a:ext>
            </a:extLst>
          </p:cNvPr>
          <p:cNvSpPr txBox="1">
            <a:spLocks/>
          </p:cNvSpPr>
          <p:nvPr userDrawn="1"/>
        </p:nvSpPr>
        <p:spPr>
          <a:xfrm>
            <a:off x="397380" y="1032065"/>
            <a:ext cx="3891038" cy="49314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0" kern="1200" baseline="0">
                <a:solidFill>
                  <a:schemeClr val="tx1"/>
                </a:solidFill>
                <a:latin typeface="+mj-lt"/>
                <a:ea typeface="+mj-ea"/>
                <a:cs typeface="+mj-cs"/>
              </a:defRPr>
            </a:lvl1pPr>
          </a:lstStyle>
          <a:p>
            <a:r>
              <a:rPr lang="en-US" sz="2000" b="1" noProof="0"/>
              <a:t>Colors &amp; Images</a:t>
            </a:r>
          </a:p>
        </p:txBody>
      </p:sp>
      <p:sp>
        <p:nvSpPr>
          <p:cNvPr id="20" name="Content Placeholder 3">
            <a:extLst>
              <a:ext uri="{FF2B5EF4-FFF2-40B4-BE49-F238E27FC236}">
                <a16:creationId xmlns:a16="http://schemas.microsoft.com/office/drawing/2014/main" id="{3F1EF2E9-1005-4071-B482-10D7F95E3EF3}"/>
              </a:ext>
            </a:extLst>
          </p:cNvPr>
          <p:cNvSpPr txBox="1">
            <a:spLocks/>
          </p:cNvSpPr>
          <p:nvPr userDrawn="1"/>
        </p:nvSpPr>
        <p:spPr>
          <a:xfrm>
            <a:off x="4796419" y="1622706"/>
            <a:ext cx="3890382" cy="1935914"/>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0"/>
              </a:spcAft>
              <a:buClrTx/>
              <a:buSzPct val="100000"/>
              <a:buFont typeface="Arial" panose="020B0604020202020204" pitchFamily="34" charset="0"/>
              <a:buNone/>
              <a:tabLst/>
              <a:defRPr/>
            </a:pPr>
            <a:r>
              <a:rPr lang="en-US" sz="1400" b="1" noProof="0"/>
              <a:t>Embedded Color Palette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Branded colors are embedded in the </a:t>
            </a:r>
            <a:br>
              <a:rPr kumimoji="0" lang="en-US" sz="1400" b="0" i="0" u="none" strike="noStrike" kern="1200" cap="none" spc="0" normalizeH="0" baseline="0" noProof="0">
                <a:ln>
                  <a:noFill/>
                </a:ln>
                <a:solidFill>
                  <a:prstClr val="black"/>
                </a:solidFill>
                <a:effectLst/>
                <a:uLnTx/>
                <a:uFillTx/>
                <a:latin typeface="+mn-lt"/>
                <a:ea typeface="+mn-ea"/>
                <a:cs typeface="+mn-cs"/>
              </a:rPr>
            </a:br>
            <a:r>
              <a:rPr kumimoji="0" lang="en-US" sz="1400" b="0" i="0" u="none" strike="noStrike" kern="1200" cap="none" spc="0" normalizeH="0" baseline="0" noProof="0">
                <a:ln>
                  <a:noFill/>
                </a:ln>
                <a:solidFill>
                  <a:prstClr val="black"/>
                </a:solidFill>
                <a:effectLst/>
                <a:uLnTx/>
                <a:uFillTx/>
                <a:latin typeface="+mn-lt"/>
                <a:ea typeface="+mn-ea"/>
                <a:cs typeface="+mn-cs"/>
              </a:rPr>
              <a:t>template for your immediate use.</a:t>
            </a: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00" b="0" i="0" u="none" strike="noStrike" kern="1200" cap="none" spc="0" normalizeH="0" baseline="0" noProof="0">
              <a:ln>
                <a:noFill/>
              </a:ln>
              <a:solidFill>
                <a:prstClr val="black"/>
              </a:solidFill>
              <a:effectLst/>
              <a:uLnTx/>
              <a:uFillTx/>
              <a:latin typeface="+mn-lt"/>
              <a:ea typeface="+mn-ea"/>
              <a:cs typeface="+mn-cs"/>
            </a:endParaRPr>
          </a:p>
          <a:p>
            <a:pPr marL="0" indent="0">
              <a:lnSpc>
                <a:spcPct val="95000"/>
              </a:lnSpc>
              <a:spcBef>
                <a:spcPts val="1200"/>
              </a:spcBef>
              <a:buNone/>
            </a:pPr>
            <a:endParaRPr lang="en-US" sz="100" b="1" noProof="0"/>
          </a:p>
          <a:p>
            <a:pPr marL="0" indent="0">
              <a:lnSpc>
                <a:spcPct val="95000"/>
              </a:lnSpc>
              <a:spcBef>
                <a:spcPts val="1200"/>
              </a:spcBef>
              <a:buNone/>
            </a:pPr>
            <a:r>
              <a:rPr lang="en-US" sz="1400" b="1" noProof="0"/>
              <a:t>Images</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You can add your own copyright free photos</a:t>
            </a:r>
            <a:br>
              <a:rPr kumimoji="0" lang="en-US" sz="1400" b="0" i="0" u="none" strike="noStrike" kern="1200" cap="none" spc="0" normalizeH="0" baseline="0" noProof="0">
                <a:ln>
                  <a:noFill/>
                </a:ln>
                <a:solidFill>
                  <a:prstClr val="black"/>
                </a:solidFill>
                <a:effectLst/>
                <a:uLnTx/>
                <a:uFillTx/>
                <a:latin typeface="+mn-lt"/>
                <a:ea typeface="+mn-ea"/>
                <a:cs typeface="+mn-cs"/>
              </a:rPr>
            </a:br>
            <a:r>
              <a:rPr kumimoji="0" lang="en-US" sz="1400" b="0" i="0" u="none" strike="noStrike" kern="1200" cap="none" spc="0" normalizeH="0" baseline="0" noProof="0">
                <a:ln>
                  <a:noFill/>
                </a:ln>
                <a:solidFill>
                  <a:prstClr val="black"/>
                </a:solidFill>
                <a:effectLst/>
                <a:uLnTx/>
                <a:uFillTx/>
                <a:latin typeface="+mn-lt"/>
                <a:ea typeface="+mn-ea"/>
                <a:cs typeface="+mn-cs"/>
              </a:rPr>
              <a:t>to customize your content slides.</a:t>
            </a:r>
          </a:p>
        </p:txBody>
      </p:sp>
      <p:sp>
        <p:nvSpPr>
          <p:cNvPr id="14" name="Rectangle 13">
            <a:extLst>
              <a:ext uri="{FF2B5EF4-FFF2-40B4-BE49-F238E27FC236}">
                <a16:creationId xmlns:a16="http://schemas.microsoft.com/office/drawing/2014/main" id="{A38F2055-4983-4560-A35F-C2AD8B91C608}"/>
              </a:ext>
            </a:extLst>
          </p:cNvPr>
          <p:cNvSpPr/>
          <p:nvPr userDrawn="1"/>
        </p:nvSpPr>
        <p:spPr>
          <a:xfrm>
            <a:off x="397379" y="359681"/>
            <a:ext cx="2630528" cy="246221"/>
          </a:xfrm>
          <a:prstGeom prst="rect">
            <a:avLst/>
          </a:prstGeom>
        </p:spPr>
        <p:txBody>
          <a:bodyPr wrap="none" lIns="0" rIns="0">
            <a:spAutoFit/>
          </a:bodyPr>
          <a:lstStyle/>
          <a:p>
            <a:r>
              <a:rPr lang="en-US" sz="1000" noProof="0">
                <a:latin typeface="+mn-lt"/>
              </a:rPr>
              <a:t>For use with Microsoft Office PowerPoint 365</a:t>
            </a:r>
            <a:endParaRPr lang="en-US" sz="1000" noProof="0">
              <a:solidFill>
                <a:schemeClr val="bg1"/>
              </a:solidFill>
              <a:latin typeface="+mn-lt"/>
            </a:endParaRPr>
          </a:p>
        </p:txBody>
      </p:sp>
      <p:grpSp>
        <p:nvGrpSpPr>
          <p:cNvPr id="18" name="Group 17">
            <a:extLst>
              <a:ext uri="{FF2B5EF4-FFF2-40B4-BE49-F238E27FC236}">
                <a16:creationId xmlns:a16="http://schemas.microsoft.com/office/drawing/2014/main" id="{10A5EA6A-5CC2-4014-B857-5851599C6A3A}"/>
              </a:ext>
            </a:extLst>
          </p:cNvPr>
          <p:cNvGrpSpPr/>
          <p:nvPr userDrawn="1"/>
        </p:nvGrpSpPr>
        <p:grpSpPr>
          <a:xfrm>
            <a:off x="5036048" y="2520055"/>
            <a:ext cx="1626433" cy="1817208"/>
            <a:chOff x="6808033" y="2485869"/>
            <a:chExt cx="1626433" cy="1817208"/>
          </a:xfrm>
        </p:grpSpPr>
        <p:pic>
          <p:nvPicPr>
            <p:cNvPr id="19" name="Picture 18">
              <a:extLst>
                <a:ext uri="{FF2B5EF4-FFF2-40B4-BE49-F238E27FC236}">
                  <a16:creationId xmlns:a16="http://schemas.microsoft.com/office/drawing/2014/main" id="{7A8B07CF-694E-4DE7-BFB8-2BE0B43DA1DA}"/>
                </a:ext>
              </a:extLst>
            </p:cNvPr>
            <p:cNvPicPr>
              <a:picLocks noChangeAspect="1"/>
            </p:cNvPicPr>
            <p:nvPr userDrawn="1"/>
          </p:nvPicPr>
          <p:blipFill rotWithShape="1">
            <a:blip r:embed="rId2"/>
            <a:srcRect l="796" t="1136" r="1057"/>
            <a:stretch/>
          </p:blipFill>
          <p:spPr>
            <a:xfrm>
              <a:off x="6808033" y="2485869"/>
              <a:ext cx="1626433" cy="1817208"/>
            </a:xfrm>
            <a:prstGeom prst="rect">
              <a:avLst/>
            </a:prstGeom>
            <a:ln w="3175">
              <a:solidFill>
                <a:schemeClr val="bg2">
                  <a:lumMod val="60000"/>
                  <a:lumOff val="40000"/>
                </a:schemeClr>
              </a:solidFill>
            </a:ln>
          </p:spPr>
        </p:pic>
        <p:sp>
          <p:nvSpPr>
            <p:cNvPr id="21" name="Rectangle 20">
              <a:extLst>
                <a:ext uri="{FF2B5EF4-FFF2-40B4-BE49-F238E27FC236}">
                  <a16:creationId xmlns:a16="http://schemas.microsoft.com/office/drawing/2014/main" id="{7B9DCF80-5759-4134-AFB0-6E099B6BC2C4}"/>
                </a:ext>
              </a:extLst>
            </p:cNvPr>
            <p:cNvSpPr/>
            <p:nvPr userDrawn="1"/>
          </p:nvSpPr>
          <p:spPr>
            <a:xfrm>
              <a:off x="6808033" y="2485869"/>
              <a:ext cx="1626433" cy="394064"/>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CA" dirty="0" err="1"/>
            </a:p>
          </p:txBody>
        </p:sp>
      </p:grpSp>
    </p:spTree>
    <p:extLst>
      <p:ext uri="{BB962C8B-B14F-4D97-AF65-F5344CB8AC3E}">
        <p14:creationId xmlns:p14="http://schemas.microsoft.com/office/powerpoint/2010/main" val="379066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5" y="7010398"/>
            <a:ext cx="336035" cy="45720"/>
          </a:xfrm>
        </p:spPr>
        <p:txBody>
          <a:bodyPr/>
          <a:lstStyle/>
          <a:p>
            <a:fld id="{B4394E6C-245E-450E-A637-0EA5F265848B}"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1876885" y="6168124"/>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dirty="0">
                <a:latin typeface="Arial" panose="020B0303040401060103" pitchFamily="34" charset="0"/>
                <a:cs typeface="Arial" panose="020B0604020202020204" pitchFamily="34" charset="0"/>
              </a:rPr>
              <a:t>Source text should be Arial, size 8. </a:t>
            </a:r>
            <a:endParaRPr lang="en-CA" noProof="0" dirty="0"/>
          </a:p>
        </p:txBody>
      </p:sp>
    </p:spTree>
    <p:extLst>
      <p:ext uri="{BB962C8B-B14F-4D97-AF65-F5344CB8AC3E}">
        <p14:creationId xmlns:p14="http://schemas.microsoft.com/office/powerpoint/2010/main" val="7933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374D89-5166-4AF5-8567-B47BB135CC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7116227" y="0"/>
            <a:ext cx="202777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398463" y="472438"/>
            <a:ext cx="6762156" cy="792167"/>
          </a:xfrm>
        </p:spPr>
        <p:txBody>
          <a:bodyPr/>
          <a:lstStyle>
            <a:lvl1pPr>
              <a:defRPr/>
            </a:lvl1pPr>
          </a:lstStyle>
          <a:p>
            <a:r>
              <a:rPr lang="en-CA" noProof="0" dirty="0"/>
              <a:t>Agenda slide title</a:t>
            </a:r>
          </a:p>
        </p:txBody>
      </p:sp>
      <p:sp>
        <p:nvSpPr>
          <p:cNvPr id="3" name="Date Placeholder 2">
            <a:extLst>
              <a:ext uri="{FF2B5EF4-FFF2-40B4-BE49-F238E27FC236}">
                <a16:creationId xmlns:a16="http://schemas.microsoft.com/office/drawing/2014/main" id="{5194783F-45F3-432B-A08E-B5187165F08F}"/>
              </a:ext>
            </a:extLst>
          </p:cNvPr>
          <p:cNvSpPr>
            <a:spLocks noGrp="1"/>
          </p:cNvSpPr>
          <p:nvPr>
            <p:ph type="dt" sz="half" idx="10"/>
          </p:nvPr>
        </p:nvSpPr>
        <p:spPr/>
        <p:txBody>
          <a:bodyPr/>
          <a:lstStyle/>
          <a:p>
            <a:fld id="{A663146D-A6CD-4CE9-A122-575976660203}" type="datetime4">
              <a:rPr lang="en-CA" smtClean="0"/>
              <a:t>April 23, 2024</a:t>
            </a:fld>
            <a:endParaRPr lang="en-US" dirty="0"/>
          </a:p>
        </p:txBody>
      </p:sp>
      <p:sp>
        <p:nvSpPr>
          <p:cNvPr id="4" name="Footer Placeholder 3">
            <a:extLst>
              <a:ext uri="{FF2B5EF4-FFF2-40B4-BE49-F238E27FC236}">
                <a16:creationId xmlns:a16="http://schemas.microsoft.com/office/drawing/2014/main" id="{5484AD97-4B30-4713-8D26-04AAD8A60468}"/>
              </a:ext>
            </a:extLst>
          </p:cNvPr>
          <p:cNvSpPr>
            <a:spLocks noGrp="1"/>
          </p:cNvSpPr>
          <p:nvPr>
            <p:ph type="ftr" sz="quarter" idx="11"/>
          </p:nvPr>
        </p:nvSpPr>
        <p:spPr/>
        <p:txBody>
          <a:bodyPr/>
          <a:lstStyle/>
          <a:p>
            <a:r>
              <a:rPr lang="en-CA"/>
              <a:t>MGR0411243476117</a:t>
            </a:r>
            <a:endParaRPr lang="en-CA" dirty="0"/>
          </a:p>
        </p:txBody>
      </p:sp>
      <p:sp>
        <p:nvSpPr>
          <p:cNvPr id="5" name="Slide Number Placeholder 4">
            <a:extLst>
              <a:ext uri="{FF2B5EF4-FFF2-40B4-BE49-F238E27FC236}">
                <a16:creationId xmlns:a16="http://schemas.microsoft.com/office/drawing/2014/main" id="{4151261F-A43F-4893-A9BE-991C000EBEE7}"/>
              </a:ext>
            </a:extLst>
          </p:cNvPr>
          <p:cNvSpPr>
            <a:spLocks noGrp="1"/>
          </p:cNvSpPr>
          <p:nvPr>
            <p:ph type="sldNum" sz="quarter" idx="12"/>
          </p:nvPr>
        </p:nvSpPr>
        <p:spPr>
          <a:xfrm>
            <a:off x="8333977" y="6399283"/>
            <a:ext cx="212470" cy="175694"/>
          </a:xfrm>
        </p:spPr>
        <p:txBody>
          <a:bodyPr/>
          <a:lstStyle/>
          <a:p>
            <a:fld id="{BB333B34-C87C-402E-ABB0-13B7C9DEBBC4}" type="slidenum">
              <a:rPr lang="en-CA" smtClean="0"/>
              <a:pPr/>
              <a:t>‹#›</a:t>
            </a:fld>
            <a:endParaRPr lang="en-CA" dirty="0"/>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398463" y="1434190"/>
            <a:ext cx="3178345" cy="4575436"/>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dirty="0"/>
              <a:t>Section headline or item 1</a:t>
            </a:r>
          </a:p>
          <a:p>
            <a:pPr lvl="1"/>
            <a:r>
              <a:rPr lang="en-CA" noProof="0" dirty="0"/>
              <a:t>Item 2</a:t>
            </a:r>
          </a:p>
          <a:p>
            <a:pPr lvl="2"/>
            <a:r>
              <a:rPr lang="en-CA" noProof="0" dirty="0"/>
              <a:t>Item 3</a:t>
            </a:r>
          </a:p>
          <a:p>
            <a:pPr lvl="3"/>
            <a:r>
              <a:rPr lang="en-CA" noProof="0" dirty="0"/>
              <a:t>Item 4</a:t>
            </a:r>
          </a:p>
          <a:p>
            <a:pPr lvl="4"/>
            <a:r>
              <a:rPr lang="en-CA" noProof="0" dirty="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dirty="0"/>
              <a:t>Item 6</a:t>
            </a:r>
          </a:p>
          <a:p>
            <a:pPr lvl="6"/>
            <a:r>
              <a:rPr lang="en-CA" noProof="0" dirty="0"/>
              <a:t>Item 7</a:t>
            </a:r>
          </a:p>
          <a:p>
            <a:pPr lvl="7"/>
            <a:r>
              <a:rPr lang="en-CA" noProof="0" dirty="0"/>
              <a:t>Item 8</a:t>
            </a:r>
          </a:p>
          <a:p>
            <a:pPr lvl="8"/>
            <a:r>
              <a:rPr lang="en-CA" noProof="0" dirty="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3982276" y="1434189"/>
            <a:ext cx="3178344" cy="4584843"/>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dirty="0"/>
              <a:t>Section headline or item 1</a:t>
            </a:r>
          </a:p>
          <a:p>
            <a:pPr lvl="1"/>
            <a:r>
              <a:rPr lang="en-CA" noProof="0" dirty="0"/>
              <a:t>Item 2</a:t>
            </a:r>
          </a:p>
          <a:p>
            <a:pPr lvl="2"/>
            <a:r>
              <a:rPr lang="en-CA" noProof="0" dirty="0"/>
              <a:t>Item 3</a:t>
            </a:r>
          </a:p>
          <a:p>
            <a:pPr lvl="3"/>
            <a:r>
              <a:rPr lang="en-CA" noProof="0" dirty="0"/>
              <a:t>Item 4</a:t>
            </a:r>
          </a:p>
          <a:p>
            <a:pPr lvl="4"/>
            <a:r>
              <a:rPr lang="en-CA" noProof="0" dirty="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dirty="0"/>
              <a:t>Item 6</a:t>
            </a:r>
          </a:p>
          <a:p>
            <a:pPr lvl="6"/>
            <a:r>
              <a:rPr lang="en-CA" noProof="0" dirty="0"/>
              <a:t>Item 7</a:t>
            </a:r>
          </a:p>
          <a:p>
            <a:pPr lvl="7"/>
            <a:r>
              <a:rPr lang="en-CA" noProof="0" dirty="0"/>
              <a:t>Item 8</a:t>
            </a:r>
          </a:p>
          <a:p>
            <a:pPr lvl="8"/>
            <a:r>
              <a:rPr lang="en-CA" noProof="0" dirty="0"/>
              <a:t>Item 9</a:t>
            </a:r>
          </a:p>
        </p:txBody>
      </p:sp>
    </p:spTree>
    <p:extLst>
      <p:ext uri="{BB962C8B-B14F-4D97-AF65-F5344CB8AC3E}">
        <p14:creationId xmlns:p14="http://schemas.microsoft.com/office/powerpoint/2010/main" val="965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4" y="1454966"/>
            <a:ext cx="8356240" cy="4564066"/>
          </a:xfrm>
        </p:spPr>
        <p:txBody>
          <a:bodyPr/>
          <a:lstStyle>
            <a:lvl1pPr>
              <a:defRPr sz="1400"/>
            </a:lvl1pPr>
          </a:lstStyle>
          <a:p>
            <a:pPr lvl="0"/>
            <a:r>
              <a:rPr lang="en-CA"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28CA43EB-EB19-43E2-8827-45A30B1C2482}"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28173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829560"/>
            <a:ext cx="8347076" cy="4184896"/>
          </a:xfrm>
        </p:spPr>
        <p:txBody>
          <a:bodyPr/>
          <a:lstStyle>
            <a:lvl1pPr>
              <a:defRPr sz="1400"/>
            </a:lvl1pPr>
          </a:lstStyle>
          <a:p>
            <a:pPr lvl="0"/>
            <a:r>
              <a:rPr lang="en-CA"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2B323567-2821-4F0E-BA0A-F193E9548C62}" type="datetime4">
              <a:rPr lang="en-CA" smtClean="0"/>
              <a:t>April 23, 2024</a:t>
            </a:fld>
            <a:endParaRPr/>
          </a:p>
        </p:txBody>
      </p:sp>
      <p:sp>
        <p:nvSpPr>
          <p:cNvPr id="5" name="Footer Placeholder 4"/>
          <p:cNvSpPr>
            <a:spLocks noGrp="1"/>
          </p:cNvSpPr>
          <p:nvPr>
            <p:ph type="ftr" sz="quarter" idx="11"/>
          </p:nvPr>
        </p:nvSpPr>
        <p:spPr/>
        <p:txBody>
          <a:bodyPr/>
          <a:lstStyle/>
          <a:p>
            <a:r>
              <a:rPr lang="en-US"/>
              <a:t>MGR0411243476117</a:t>
            </a:r>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398462" y="1418190"/>
            <a:ext cx="8347076"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Tree>
    <p:extLst>
      <p:ext uri="{BB962C8B-B14F-4D97-AF65-F5344CB8AC3E}">
        <p14:creationId xmlns:p14="http://schemas.microsoft.com/office/powerpoint/2010/main" val="33738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7394BAC6-E0E9-411B-88FF-92F1711F36BD}" type="datetime4">
              <a:rPr lang="en-CA" smtClean="0"/>
              <a:t>April 23, 2024</a:t>
            </a:fld>
            <a:endParaRPr lang="en-US"/>
          </a:p>
        </p:txBody>
      </p:sp>
      <p:sp>
        <p:nvSpPr>
          <p:cNvPr id="3" name="Footer Placeholder 2"/>
          <p:cNvSpPr>
            <a:spLocks noGrp="1"/>
          </p:cNvSpPr>
          <p:nvPr>
            <p:ph type="ftr" sz="quarter" idx="11"/>
          </p:nvPr>
        </p:nvSpPr>
        <p:spPr/>
        <p:txBody>
          <a:bodyPr/>
          <a:lstStyle/>
          <a:p>
            <a:r>
              <a:rPr lang="en-US"/>
              <a:t>MGR0411243476117</a:t>
            </a:r>
            <a:endParaRPr/>
          </a:p>
        </p:txBody>
      </p:sp>
      <p:sp>
        <p:nvSpPr>
          <p:cNvPr id="4" name="Slide Number Placeholder 3"/>
          <p:cNvSpPr>
            <a:spLocks noGrp="1"/>
          </p:cNvSpPr>
          <p:nvPr>
            <p:ph type="sldNum" sz="quarter" idx="12"/>
          </p:nvPr>
        </p:nvSpPr>
        <p:spPr>
          <a:xfrm>
            <a:off x="8533067" y="6399283"/>
            <a:ext cx="212470" cy="175694"/>
          </a:xfrm>
        </p:spPr>
        <p:txBody>
          <a:bodyPr/>
          <a:lstStyle>
            <a:lvl1pPr>
              <a:defRPr>
                <a:solidFill>
                  <a:schemeClr val="bg1"/>
                </a:solidFill>
              </a:defRPr>
            </a:lvl1pPr>
          </a:lstStyle>
          <a:p>
            <a:fld id="{BB333B34-C87C-402E-ABB0-13B7C9DEBBC4}" type="slidenum">
              <a:rPr lang="en-CA" smtClean="0"/>
              <a:pPr/>
              <a:t>‹#›</a:t>
            </a:fld>
            <a:endParaRPr lang="en-CA"/>
          </a:p>
        </p:txBody>
      </p:sp>
      <p:pic>
        <p:nvPicPr>
          <p:cNvPr id="5" name="Graphic 4">
            <a:extLst>
              <a:ext uri="{FF2B5EF4-FFF2-40B4-BE49-F238E27FC236}">
                <a16:creationId xmlns:a16="http://schemas.microsoft.com/office/drawing/2014/main" id="{E7ACA874-DB2E-4D21-A4FC-3697F6EA266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187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2.sv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462" y="472438"/>
            <a:ext cx="8347075" cy="792167"/>
          </a:xfrm>
          <a:prstGeom prst="rect">
            <a:avLst/>
          </a:prstGeom>
        </p:spPr>
        <p:txBody>
          <a:bodyPr vert="horz" lIns="0" tIns="0" rIns="0" bIns="0" rtlCol="0" anchor="t">
            <a:noAutofit/>
          </a:bodyPr>
          <a:lstStyle/>
          <a:p>
            <a:r>
              <a:rPr lang="en-CA" noProof="0" dirty="0"/>
              <a:t>Slide title</a:t>
            </a:r>
          </a:p>
        </p:txBody>
      </p:sp>
      <p:sp>
        <p:nvSpPr>
          <p:cNvPr id="3" name="Text Placeholder 2"/>
          <p:cNvSpPr>
            <a:spLocks noGrp="1"/>
          </p:cNvSpPr>
          <p:nvPr>
            <p:ph type="body" idx="1"/>
          </p:nvPr>
        </p:nvSpPr>
        <p:spPr>
          <a:xfrm>
            <a:off x="398462" y="1434190"/>
            <a:ext cx="8347075"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Date Placeholder 3"/>
          <p:cNvSpPr>
            <a:spLocks noGrp="1"/>
          </p:cNvSpPr>
          <p:nvPr>
            <p:ph type="dt" sz="half" idx="2"/>
          </p:nvPr>
        </p:nvSpPr>
        <p:spPr>
          <a:xfrm>
            <a:off x="8807965" y="7010399"/>
            <a:ext cx="336035" cy="45720"/>
          </a:xfrm>
          <a:prstGeom prst="rect">
            <a:avLst/>
          </a:prstGeom>
        </p:spPr>
        <p:txBody>
          <a:bodyPr vert="horz" lIns="0" tIns="0" rIns="0" bIns="0" rtlCol="0" anchor="b">
            <a:noAutofit/>
          </a:bodyPr>
          <a:lstStyle>
            <a:lvl1pPr algn="r">
              <a:defRPr sz="100">
                <a:solidFill>
                  <a:srgbClr val="E6E6E6"/>
                </a:solidFill>
              </a:defRPr>
            </a:lvl1pPr>
          </a:lstStyle>
          <a:p>
            <a:fld id="{174FB729-B020-46D9-B719-C8AC97C01BD7}" type="datetime4">
              <a:rPr lang="en-CA" smtClean="0"/>
              <a:t>April 23, 2024</a:t>
            </a:fld>
            <a:endParaRPr lang="en-US" dirty="0"/>
          </a:p>
        </p:txBody>
      </p:sp>
      <p:sp>
        <p:nvSpPr>
          <p:cNvPr id="5" name="Footer Placeholder 4"/>
          <p:cNvSpPr>
            <a:spLocks noGrp="1"/>
          </p:cNvSpPr>
          <p:nvPr>
            <p:ph type="ftr" sz="quarter" idx="3"/>
          </p:nvPr>
        </p:nvSpPr>
        <p:spPr>
          <a:xfrm>
            <a:off x="341799" y="7010401"/>
            <a:ext cx="8462696" cy="45719"/>
          </a:xfrm>
          <a:prstGeom prst="rect">
            <a:avLst/>
          </a:prstGeom>
        </p:spPr>
        <p:txBody>
          <a:bodyPr vert="horz" lIns="91440" tIns="45720" rIns="91440" bIns="45720" rtlCol="0" anchor="b">
            <a:noAutofit/>
          </a:bodyPr>
          <a:lstStyle>
            <a:lvl1pPr algn="l">
              <a:defRPr sz="100">
                <a:solidFill>
                  <a:srgbClr val="E6E6E6"/>
                </a:solidFill>
              </a:defRPr>
            </a:lvl1pPr>
          </a:lstStyle>
          <a:p>
            <a:r>
              <a:rPr lang="en-CA"/>
              <a:t>MGR0411243476117</a:t>
            </a:r>
            <a:endParaRPr lang="en-CA" dirty="0"/>
          </a:p>
        </p:txBody>
      </p:sp>
      <p:sp>
        <p:nvSpPr>
          <p:cNvPr id="6" name="Slide Number Placeholder 5"/>
          <p:cNvSpPr>
            <a:spLocks noGrp="1"/>
          </p:cNvSpPr>
          <p:nvPr>
            <p:ph type="sldNum" sz="quarter" idx="4"/>
          </p:nvPr>
        </p:nvSpPr>
        <p:spPr>
          <a:xfrm>
            <a:off x="8533067" y="6399283"/>
            <a:ext cx="212470"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1" name="Graphic 10">
            <a:extLst>
              <a:ext uri="{FF2B5EF4-FFF2-40B4-BE49-F238E27FC236}">
                <a16:creationId xmlns:a16="http://schemas.microsoft.com/office/drawing/2014/main" id="{5FFB1BF3-2E9A-46DD-9A25-67C201774DB6}"/>
              </a:ext>
            </a:extLst>
          </p:cNvPr>
          <p:cNvPicPr>
            <a:picLocks noChangeAspect="1"/>
          </p:cNvPicPr>
          <p:nvPr userDrawn="1"/>
        </p:nvPicPr>
        <p:blipFill rotWithShape="1">
          <a:blip r:embed="rId26">
            <a:extLst>
              <a:ext uri="{96DAC541-7B7A-43D3-8B79-37D633B846F1}">
                <asvg:svgBlip xmlns:asvg="http://schemas.microsoft.com/office/drawing/2016/SVG/main" r:embed="rId27"/>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730" r:id="rId2"/>
    <p:sldLayoutId id="2147483650" r:id="rId3"/>
    <p:sldLayoutId id="2147483683" r:id="rId4"/>
    <p:sldLayoutId id="2147483690" r:id="rId5"/>
    <p:sldLayoutId id="2147483701" r:id="rId6"/>
    <p:sldLayoutId id="2147483691" r:id="rId7"/>
    <p:sldLayoutId id="2147483695" r:id="rId8"/>
    <p:sldLayoutId id="2147483696" r:id="rId9"/>
    <p:sldLayoutId id="2147483697" r:id="rId10"/>
    <p:sldLayoutId id="2147483700" r:id="rId11"/>
    <p:sldLayoutId id="2147483654" r:id="rId12"/>
    <p:sldLayoutId id="2147483698" r:id="rId13"/>
    <p:sldLayoutId id="2147483652" r:id="rId14"/>
    <p:sldLayoutId id="2147483653" r:id="rId15"/>
    <p:sldLayoutId id="2147483705" r:id="rId16"/>
    <p:sldLayoutId id="2147483704" r:id="rId17"/>
    <p:sldLayoutId id="2147483692" r:id="rId18"/>
    <p:sldLayoutId id="2147483703" r:id="rId19"/>
    <p:sldLayoutId id="2147483655" r:id="rId20"/>
    <p:sldLayoutId id="2147483668" r:id="rId21"/>
    <p:sldLayoutId id="2147483693" r:id="rId22"/>
    <p:sldLayoutId id="2147483694" r:id="rId23"/>
    <p:sldLayoutId id="2147483699"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1" userDrawn="1">
          <p15:clr>
            <a:srgbClr val="F26B43"/>
          </p15:clr>
        </p15:guide>
        <p15:guide id="4" pos="5509" userDrawn="1">
          <p15:clr>
            <a:srgbClr val="F26B43"/>
          </p15:clr>
        </p15:guide>
        <p15:guide id="5" orient="horz" pos="41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462" y="472438"/>
            <a:ext cx="8347075" cy="792167"/>
          </a:xfrm>
          <a:prstGeom prst="rect">
            <a:avLst/>
          </a:prstGeom>
        </p:spPr>
        <p:txBody>
          <a:bodyPr vert="horz" lIns="0" tIns="0" rIns="0" bIns="0" rtlCol="0" anchor="t">
            <a:noAutofit/>
          </a:bodyPr>
          <a:lstStyle/>
          <a:p>
            <a:r>
              <a:rPr lang="en-US" noProof="0"/>
              <a:t>Slide title</a:t>
            </a:r>
          </a:p>
        </p:txBody>
      </p:sp>
      <p:sp>
        <p:nvSpPr>
          <p:cNvPr id="3" name="Text Placeholder 2"/>
          <p:cNvSpPr>
            <a:spLocks noGrp="1"/>
          </p:cNvSpPr>
          <p:nvPr>
            <p:ph type="body" idx="1"/>
          </p:nvPr>
        </p:nvSpPr>
        <p:spPr>
          <a:xfrm>
            <a:off x="398462" y="1434190"/>
            <a:ext cx="8347075" cy="4584842"/>
          </a:xfrm>
          <a:prstGeom prst="rect">
            <a:avLst/>
          </a:prstGeom>
        </p:spPr>
        <p:txBody>
          <a:bodyPr vert="horz" lIns="0" tIns="0" rIns="0" bIns="0" rtlCol="0">
            <a:noAutofit/>
          </a:body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Ninth level</a:t>
            </a:r>
          </a:p>
        </p:txBody>
      </p:sp>
      <p:sp>
        <p:nvSpPr>
          <p:cNvPr id="4" name="Date Placeholder 3"/>
          <p:cNvSpPr>
            <a:spLocks noGrp="1"/>
          </p:cNvSpPr>
          <p:nvPr>
            <p:ph type="dt" sz="half" idx="2"/>
          </p:nvPr>
        </p:nvSpPr>
        <p:spPr>
          <a:xfrm>
            <a:off x="8807965" y="7010399"/>
            <a:ext cx="336035" cy="45720"/>
          </a:xfrm>
          <a:prstGeom prst="rect">
            <a:avLst/>
          </a:prstGeom>
        </p:spPr>
        <p:txBody>
          <a:bodyPr vert="horz" lIns="0" tIns="0" rIns="0" bIns="0" rtlCol="0" anchor="b">
            <a:noAutofit/>
          </a:bodyPr>
          <a:lstStyle>
            <a:lvl1pPr algn="r">
              <a:defRPr sz="100">
                <a:solidFill>
                  <a:srgbClr val="E6E6E6"/>
                </a:solidFill>
              </a:defRPr>
            </a:lvl1pPr>
          </a:lstStyle>
          <a:p>
            <a:fld id="{E1CE19A1-8920-4156-8EA8-4FDB1B9B6674}" type="datetime4">
              <a:rPr lang="en-CA" smtClean="0"/>
              <a:t>April 23, 2024</a:t>
            </a:fld>
            <a:endParaRPr lang="en-US" dirty="0"/>
          </a:p>
        </p:txBody>
      </p:sp>
      <p:sp>
        <p:nvSpPr>
          <p:cNvPr id="5" name="Footer Placeholder 4"/>
          <p:cNvSpPr>
            <a:spLocks noGrp="1"/>
          </p:cNvSpPr>
          <p:nvPr>
            <p:ph type="ftr" sz="quarter" idx="3"/>
          </p:nvPr>
        </p:nvSpPr>
        <p:spPr>
          <a:xfrm>
            <a:off x="341799" y="7010401"/>
            <a:ext cx="8462696" cy="45719"/>
          </a:xfrm>
          <a:prstGeom prst="rect">
            <a:avLst/>
          </a:prstGeom>
        </p:spPr>
        <p:txBody>
          <a:bodyPr vert="horz" lIns="91440" tIns="45720" rIns="91440" bIns="45720" rtlCol="0" anchor="b">
            <a:noAutofit/>
          </a:bodyPr>
          <a:lstStyle>
            <a:lvl1pPr algn="l">
              <a:defRPr sz="100">
                <a:solidFill>
                  <a:srgbClr val="E6E6E6"/>
                </a:solidFill>
              </a:defRPr>
            </a:lvl1pPr>
          </a:lstStyle>
          <a:p>
            <a:r>
              <a:rPr lang="en-CA"/>
              <a:t>MGR0411243476117</a:t>
            </a:r>
            <a:endParaRPr lang="en-CA" dirty="0"/>
          </a:p>
        </p:txBody>
      </p:sp>
      <p:sp>
        <p:nvSpPr>
          <p:cNvPr id="6" name="Slide Number Placeholder 5"/>
          <p:cNvSpPr>
            <a:spLocks noGrp="1"/>
          </p:cNvSpPr>
          <p:nvPr>
            <p:ph type="sldNum" sz="quarter" idx="4"/>
          </p:nvPr>
        </p:nvSpPr>
        <p:spPr>
          <a:xfrm>
            <a:off x="8533067" y="6399283"/>
            <a:ext cx="212470"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0" name="Graphic 9">
            <a:extLst>
              <a:ext uri="{FF2B5EF4-FFF2-40B4-BE49-F238E27FC236}">
                <a16:creationId xmlns:a16="http://schemas.microsoft.com/office/drawing/2014/main" id="{C18BE49E-5CC9-4D33-8820-F41CE9A24491}"/>
              </a:ext>
            </a:extLst>
          </p:cNvPr>
          <p:cNvPicPr>
            <a:picLocks noChangeAspect="1"/>
          </p:cNvPicPr>
          <p:nvPr userDrawn="1"/>
        </p:nvPicPr>
        <p:blipFill rotWithShape="1">
          <a:blip r:embed="rId25">
            <a:extLst>
              <a:ext uri="{96DAC541-7B7A-43D3-8B79-37D633B846F1}">
                <asvg:svgBlip xmlns:asvg="http://schemas.microsoft.com/office/drawing/2016/SVG/main" r:embed="rId26"/>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26554142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1">
          <p15:clr>
            <a:srgbClr val="F26B43"/>
          </p15:clr>
        </p15:guide>
        <p15:guide id="4" pos="5509">
          <p15:clr>
            <a:srgbClr val="F26B43"/>
          </p15:clr>
        </p15:guide>
        <p15:guide id="5" orient="horz" pos="41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8.jpe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notesSlide" Target="../notesSlides/notesSlide10.xml"/><Relationship Id="rId7" Type="http://schemas.openxmlformats.org/officeDocument/2006/relationships/image" Target="../media/image29.png"/><Relationship Id="rId2" Type="http://schemas.openxmlformats.org/officeDocument/2006/relationships/slideLayout" Target="../slideLayouts/slideLayout20.xml"/><Relationship Id="rId1" Type="http://schemas.openxmlformats.org/officeDocument/2006/relationships/tags" Target="../tags/tag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40.jp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2.xml"/><Relationship Id="rId7" Type="http://schemas.openxmlformats.org/officeDocument/2006/relationships/image" Target="../media/image44.sv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4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4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42.sv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4.sv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33.sv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notesSlide" Target="../notesSlides/notesSlide5.xml"/><Relationship Id="rId7"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emf"/></Relationships>
</file>

<file path=ppt/slides/_rels/slide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8C5FCD-7B8D-E642-8BF1-A5204587EA3C}"/>
              </a:ext>
            </a:extLst>
          </p:cNvPr>
          <p:cNvPicPr>
            <a:picLocks noChangeAspect="1"/>
          </p:cNvPicPr>
          <p:nvPr/>
        </p:nvPicPr>
        <p:blipFill>
          <a:blip r:embed="rId4" cstate="print">
            <a:extLst>
              <a:ext uri="{28A0092B-C50C-407E-A947-70E740481C1C}">
                <a14:useLocalDpi xmlns:a14="http://schemas.microsoft.com/office/drawing/2010/main" val="0"/>
              </a:ext>
            </a:extLst>
          </a:blip>
          <a:srcRect t="73" b="73"/>
          <a:stretch/>
        </p:blipFill>
        <p:spPr>
          <a:xfrm>
            <a:off x="4900961" y="-2385"/>
            <a:ext cx="4243039" cy="6862770"/>
          </a:xfrm>
          <a:prstGeom prst="rect">
            <a:avLst/>
          </a:prstGeom>
        </p:spPr>
      </p:pic>
      <p:sp>
        <p:nvSpPr>
          <p:cNvPr id="2" name="Title 1">
            <a:extLst>
              <a:ext uri="{FF2B5EF4-FFF2-40B4-BE49-F238E27FC236}">
                <a16:creationId xmlns:a16="http://schemas.microsoft.com/office/drawing/2014/main" id="{5A8A708C-4AEC-384F-8010-1223A19A9247}"/>
              </a:ext>
            </a:extLst>
          </p:cNvPr>
          <p:cNvSpPr>
            <a:spLocks noGrp="1"/>
          </p:cNvSpPr>
          <p:nvPr>
            <p:ph type="ctrTitle"/>
          </p:nvPr>
        </p:nvSpPr>
        <p:spPr>
          <a:xfrm>
            <a:off x="398463" y="1527716"/>
            <a:ext cx="4117781" cy="2648633"/>
          </a:xfrm>
        </p:spPr>
        <p:txBody>
          <a:bodyPr>
            <a:normAutofit/>
          </a:bodyPr>
          <a:lstStyle/>
          <a:p>
            <a:r>
              <a:rPr lang="en-US" sz="6000" dirty="0"/>
              <a:t>Navigating market uncertainty</a:t>
            </a:r>
          </a:p>
        </p:txBody>
      </p:sp>
      <p:sp>
        <p:nvSpPr>
          <p:cNvPr id="5" name="Subtitle 4">
            <a:extLst>
              <a:ext uri="{FF2B5EF4-FFF2-40B4-BE49-F238E27FC236}">
                <a16:creationId xmlns:a16="http://schemas.microsoft.com/office/drawing/2014/main" id="{76D8652C-3D57-4890-0942-912A5CF79065}"/>
              </a:ext>
            </a:extLst>
          </p:cNvPr>
          <p:cNvSpPr>
            <a:spLocks noGrp="1"/>
          </p:cNvSpPr>
          <p:nvPr>
            <p:ph type="subTitle" idx="1"/>
          </p:nvPr>
        </p:nvSpPr>
        <p:spPr>
          <a:xfrm>
            <a:off x="398464" y="4789255"/>
            <a:ext cx="4117780" cy="407584"/>
          </a:xfrm>
        </p:spPr>
        <p:txBody>
          <a:bodyPr/>
          <a:lstStyle/>
          <a:p>
            <a:endParaRPr lang="en-US"/>
          </a:p>
        </p:txBody>
      </p:sp>
      <p:sp>
        <p:nvSpPr>
          <p:cNvPr id="4" name="Slide Number Placeholder 3">
            <a:extLst>
              <a:ext uri="{FF2B5EF4-FFF2-40B4-BE49-F238E27FC236}">
                <a16:creationId xmlns:a16="http://schemas.microsoft.com/office/drawing/2014/main" id="{D5D440E3-4FB1-4747-BA03-0BBEA2C5C20D}"/>
              </a:ext>
            </a:extLst>
          </p:cNvPr>
          <p:cNvSpPr>
            <a:spLocks noGrp="1"/>
          </p:cNvSpPr>
          <p:nvPr>
            <p:ph type="sldNum" sz="quarter" idx="12"/>
          </p:nvPr>
        </p:nvSpPr>
        <p:spPr/>
        <p:txBody>
          <a:bodyPr/>
          <a:lstStyle/>
          <a:p>
            <a:fld id="{63CCAC63-48FA-4D87-8511-FFBEA58AD00F}" type="slidenum">
              <a:rPr lang="en-CA" smtClean="0"/>
              <a:pPr/>
              <a:t>1</a:t>
            </a:fld>
            <a:endParaRPr lang="en-CA"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7" name="Footer Placeholder 6">
            <a:extLst>
              <a:ext uri="{FF2B5EF4-FFF2-40B4-BE49-F238E27FC236}">
                <a16:creationId xmlns:a16="http://schemas.microsoft.com/office/drawing/2014/main" id="{A40702BB-090A-93E2-1D22-5B7164D05610}"/>
              </a:ext>
            </a:extLst>
          </p:cNvPr>
          <p:cNvSpPr>
            <a:spLocks noGrp="1"/>
          </p:cNvSpPr>
          <p:nvPr>
            <p:ph type="ftr" sz="quarter" idx="11"/>
          </p:nvPr>
        </p:nvSpPr>
        <p:spPr/>
        <p:txBody>
          <a:bodyPr/>
          <a:lstStyle/>
          <a:p>
            <a:r>
              <a:rPr lang="en-CA"/>
              <a:t>MGR0411243476117</a:t>
            </a:r>
            <a:endParaRPr lang="en-CA" dirty="0"/>
          </a:p>
        </p:txBody>
      </p:sp>
      <p:sp>
        <p:nvSpPr>
          <p:cNvPr id="8" name="TextBox 7">
            <a:extLst>
              <a:ext uri="{FF2B5EF4-FFF2-40B4-BE49-F238E27FC236}">
                <a16:creationId xmlns:a16="http://schemas.microsoft.com/office/drawing/2014/main" id="{E8D68F3F-AB80-09D1-74B2-E7FF7F917A9A}"/>
              </a:ext>
            </a:extLst>
          </p:cNvPr>
          <p:cNvSpPr txBox="1"/>
          <p:nvPr/>
        </p:nvSpPr>
        <p:spPr>
          <a:xfrm>
            <a:off x="7146877" y="6560024"/>
            <a:ext cx="2151798" cy="169277"/>
          </a:xfrm>
          <a:prstGeom prst="rect">
            <a:avLst/>
          </a:prstGeom>
          <a:noFill/>
        </p:spPr>
        <p:txBody>
          <a:bodyPr wrap="square" lIns="0" tIns="0" rIns="0" bIns="0" rtlCol="0">
            <a:spAutoFit/>
          </a:bodyPr>
          <a:lstStyle/>
          <a:p>
            <a:pPr algn="l">
              <a:spcBef>
                <a:spcPts val="600"/>
              </a:spcBef>
            </a:pPr>
            <a:r>
              <a:rPr lang="en-US" sz="1100" b="0" i="0" dirty="0">
                <a:solidFill>
                  <a:schemeClr val="bg1"/>
                </a:solidFill>
                <a:effectLst/>
              </a:rPr>
              <a:t>MGR0411243476117</a:t>
            </a:r>
            <a:endParaRPr lang="en-US" sz="1100" dirty="0">
              <a:solidFill>
                <a:schemeClr val="bg1"/>
              </a:solidFill>
            </a:endParaRPr>
          </a:p>
        </p:txBody>
      </p:sp>
    </p:spTree>
    <p:custDataLst>
      <p:tags r:id="rId1"/>
    </p:custDataLst>
    <p:extLst>
      <p:ext uri="{BB962C8B-B14F-4D97-AF65-F5344CB8AC3E}">
        <p14:creationId xmlns:p14="http://schemas.microsoft.com/office/powerpoint/2010/main" val="19411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CCADB4-5565-9548-B894-4186AC8FD644}"/>
              </a:ext>
            </a:extLst>
          </p:cNvPr>
          <p:cNvSpPr/>
          <p:nvPr/>
        </p:nvSpPr>
        <p:spPr>
          <a:xfrm>
            <a:off x="398463" y="1291880"/>
            <a:ext cx="2614899" cy="4099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12" name="TextBox 11">
            <a:extLst>
              <a:ext uri="{FF2B5EF4-FFF2-40B4-BE49-F238E27FC236}">
                <a16:creationId xmlns:a16="http://schemas.microsoft.com/office/drawing/2014/main" id="{65803D6D-21F7-9249-B0F0-1FB63DF09FD6}"/>
              </a:ext>
            </a:extLst>
          </p:cNvPr>
          <p:cNvSpPr txBox="1"/>
          <p:nvPr/>
        </p:nvSpPr>
        <p:spPr>
          <a:xfrm>
            <a:off x="503826" y="1428145"/>
            <a:ext cx="2231382" cy="1200329"/>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Taking the emotion out of investing</a:t>
            </a:r>
          </a:p>
        </p:txBody>
      </p:sp>
      <p:sp>
        <p:nvSpPr>
          <p:cNvPr id="13" name="Rectangle 12">
            <a:extLst>
              <a:ext uri="{FF2B5EF4-FFF2-40B4-BE49-F238E27FC236}">
                <a16:creationId xmlns:a16="http://schemas.microsoft.com/office/drawing/2014/main" id="{393AB4A2-1FAF-384B-A7F1-BB80B6A4B527}"/>
              </a:ext>
            </a:extLst>
          </p:cNvPr>
          <p:cNvSpPr/>
          <p:nvPr/>
        </p:nvSpPr>
        <p:spPr>
          <a:xfrm>
            <a:off x="3287967" y="1291880"/>
            <a:ext cx="2614899" cy="4099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14" name="TextBox 13">
            <a:extLst>
              <a:ext uri="{FF2B5EF4-FFF2-40B4-BE49-F238E27FC236}">
                <a16:creationId xmlns:a16="http://schemas.microsoft.com/office/drawing/2014/main" id="{F7D22AEA-5921-8B42-83AC-D7288F89ECA8}"/>
              </a:ext>
            </a:extLst>
          </p:cNvPr>
          <p:cNvSpPr txBox="1"/>
          <p:nvPr/>
        </p:nvSpPr>
        <p:spPr>
          <a:xfrm>
            <a:off x="3393330" y="1428145"/>
            <a:ext cx="2231382" cy="830997"/>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The history of market cycles</a:t>
            </a:r>
          </a:p>
        </p:txBody>
      </p:sp>
      <p:sp>
        <p:nvSpPr>
          <p:cNvPr id="15" name="Rectangle 14">
            <a:extLst>
              <a:ext uri="{FF2B5EF4-FFF2-40B4-BE49-F238E27FC236}">
                <a16:creationId xmlns:a16="http://schemas.microsoft.com/office/drawing/2014/main" id="{229DEB79-7A73-0F4B-8881-E8A3757A60B4}"/>
              </a:ext>
            </a:extLst>
          </p:cNvPr>
          <p:cNvSpPr/>
          <p:nvPr/>
        </p:nvSpPr>
        <p:spPr>
          <a:xfrm>
            <a:off x="6165279" y="1291880"/>
            <a:ext cx="2614899" cy="409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16" name="TextBox 15">
            <a:extLst>
              <a:ext uri="{FF2B5EF4-FFF2-40B4-BE49-F238E27FC236}">
                <a16:creationId xmlns:a16="http://schemas.microsoft.com/office/drawing/2014/main" id="{413F373E-35AB-BF42-8623-4187EFA82C61}"/>
              </a:ext>
            </a:extLst>
          </p:cNvPr>
          <p:cNvSpPr txBox="1"/>
          <p:nvPr/>
        </p:nvSpPr>
        <p:spPr>
          <a:xfrm>
            <a:off x="6270642" y="1428145"/>
            <a:ext cx="2231382" cy="2015936"/>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Strategies for coping with market uncertainty</a:t>
            </a:r>
          </a:p>
          <a:p>
            <a:pPr lvl="0">
              <a:spcBef>
                <a:spcPts val="600"/>
              </a:spcBef>
              <a:defRPr/>
            </a:pPr>
            <a:endParaRPr lang="en-US" sz="2400" b="1" dirty="0">
              <a:solidFill>
                <a:prstClr val="white"/>
              </a:solidFill>
              <a:latin typeface="+mj-lt"/>
            </a:endParaRPr>
          </a:p>
        </p:txBody>
      </p:sp>
      <p:pic>
        <p:nvPicPr>
          <p:cNvPr id="17" name="Picture 16">
            <a:extLst>
              <a:ext uri="{FF2B5EF4-FFF2-40B4-BE49-F238E27FC236}">
                <a16:creationId xmlns:a16="http://schemas.microsoft.com/office/drawing/2014/main" id="{BD1F77DC-B970-4846-A39C-9D71DE7F67B2}"/>
              </a:ext>
            </a:extLst>
          </p:cNvPr>
          <p:cNvPicPr>
            <a:picLocks noChangeAspect="1"/>
          </p:cNvPicPr>
          <p:nvPr/>
        </p:nvPicPr>
        <p:blipFill>
          <a:blip r:embed="rId4"/>
          <a:stretch>
            <a:fillRect/>
          </a:stretch>
        </p:blipFill>
        <p:spPr>
          <a:xfrm>
            <a:off x="7954039" y="4275730"/>
            <a:ext cx="631789" cy="881180"/>
          </a:xfrm>
          <a:prstGeom prst="rect">
            <a:avLst/>
          </a:prstGeom>
        </p:spPr>
      </p:pic>
      <p:pic>
        <p:nvPicPr>
          <p:cNvPr id="18" name="Graphic 17">
            <a:extLst>
              <a:ext uri="{FF2B5EF4-FFF2-40B4-BE49-F238E27FC236}">
                <a16:creationId xmlns:a16="http://schemas.microsoft.com/office/drawing/2014/main" id="{46918FAD-204F-E147-9E36-709C1F39B6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07914" y="4297459"/>
            <a:ext cx="957931" cy="957931"/>
          </a:xfrm>
          <a:prstGeom prst="rect">
            <a:avLst/>
          </a:prstGeom>
        </p:spPr>
      </p:pic>
      <p:pic>
        <p:nvPicPr>
          <p:cNvPr id="19" name="Graphic 18">
            <a:extLst>
              <a:ext uri="{FF2B5EF4-FFF2-40B4-BE49-F238E27FC236}">
                <a16:creationId xmlns:a16="http://schemas.microsoft.com/office/drawing/2014/main" id="{C9AE35B5-909B-D647-9EE7-AE37BDA9E6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63036" y="4226260"/>
            <a:ext cx="980121" cy="980121"/>
          </a:xfrm>
          <a:prstGeom prst="rect">
            <a:avLst/>
          </a:prstGeom>
        </p:spPr>
      </p:pic>
      <p:sp>
        <p:nvSpPr>
          <p:cNvPr id="2" name="Slide Number Placeholder 1">
            <a:extLst>
              <a:ext uri="{FF2B5EF4-FFF2-40B4-BE49-F238E27FC236}">
                <a16:creationId xmlns:a16="http://schemas.microsoft.com/office/drawing/2014/main" id="{E81B6DB3-6680-497F-B0C4-55757E4BA359}"/>
              </a:ext>
            </a:extLst>
          </p:cNvPr>
          <p:cNvSpPr>
            <a:spLocks noGrp="1"/>
          </p:cNvSpPr>
          <p:nvPr>
            <p:ph type="sldNum" sz="quarter" idx="12"/>
          </p:nvPr>
        </p:nvSpPr>
        <p:spPr/>
        <p:txBody>
          <a:bodyPr/>
          <a:lstStyle/>
          <a:p>
            <a:fld id="{BB333B34-C87C-402E-ABB0-13B7C9DEBBC4}" type="slidenum">
              <a:rPr lang="en-US" smtClean="0"/>
              <a:t>10</a:t>
            </a:fld>
            <a:endParaRPr lang="en-US"/>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4" name="Footer Placeholder 3">
            <a:extLst>
              <a:ext uri="{FF2B5EF4-FFF2-40B4-BE49-F238E27FC236}">
                <a16:creationId xmlns:a16="http://schemas.microsoft.com/office/drawing/2014/main" id="{B920CAF8-4DAB-081C-BA5A-319A60DF86B2}"/>
              </a:ext>
            </a:extLst>
          </p:cNvPr>
          <p:cNvSpPr>
            <a:spLocks noGrp="1"/>
          </p:cNvSpPr>
          <p:nvPr>
            <p:ph type="ftr" sz="quarter" idx="11"/>
          </p:nvPr>
        </p:nvSpPr>
        <p:spPr/>
        <p:txBody>
          <a:bodyPr/>
          <a:lstStyle/>
          <a:p>
            <a:r>
              <a:rPr lang="en-US"/>
              <a:t>MGR0411243476117</a:t>
            </a:r>
          </a:p>
        </p:txBody>
      </p:sp>
      <p:sp>
        <p:nvSpPr>
          <p:cNvPr id="5" name="TextBox 4">
            <a:extLst>
              <a:ext uri="{FF2B5EF4-FFF2-40B4-BE49-F238E27FC236}">
                <a16:creationId xmlns:a16="http://schemas.microsoft.com/office/drawing/2014/main" id="{CE7C428A-7F09-C422-3F5B-C5EDB945BD1A}"/>
              </a:ext>
            </a:extLst>
          </p:cNvPr>
          <p:cNvSpPr txBox="1"/>
          <p:nvPr/>
        </p:nvSpPr>
        <p:spPr>
          <a:xfrm>
            <a:off x="6887570" y="651453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custDataLst>
      <p:tags r:id="rId1"/>
    </p:custDataLst>
    <p:extLst>
      <p:ext uri="{BB962C8B-B14F-4D97-AF65-F5344CB8AC3E}">
        <p14:creationId xmlns:p14="http://schemas.microsoft.com/office/powerpoint/2010/main" val="420750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1DE4-11C5-2146-89AD-984A2350E78B}"/>
              </a:ext>
            </a:extLst>
          </p:cNvPr>
          <p:cNvSpPr>
            <a:spLocks noGrp="1"/>
          </p:cNvSpPr>
          <p:nvPr>
            <p:ph type="title"/>
          </p:nvPr>
        </p:nvSpPr>
        <p:spPr>
          <a:xfrm>
            <a:off x="398464" y="472438"/>
            <a:ext cx="8356240" cy="792167"/>
          </a:xfrm>
        </p:spPr>
        <p:txBody>
          <a:bodyPr/>
          <a:lstStyle/>
          <a:p>
            <a:r>
              <a:rPr lang="en-US" dirty="0"/>
              <a:t>Strategy to help cope with market uncertainty: </a:t>
            </a:r>
            <a:br>
              <a:rPr lang="en-US" dirty="0"/>
            </a:br>
            <a:r>
              <a:rPr lang="en-US" dirty="0"/>
              <a:t>choosing to stay invested </a:t>
            </a:r>
          </a:p>
        </p:txBody>
      </p:sp>
      <p:sp>
        <p:nvSpPr>
          <p:cNvPr id="3" name="Slide Number Placeholder 2">
            <a:extLst>
              <a:ext uri="{FF2B5EF4-FFF2-40B4-BE49-F238E27FC236}">
                <a16:creationId xmlns:a16="http://schemas.microsoft.com/office/drawing/2014/main" id="{5A35EAA9-47A6-4E78-BA9B-21DA66934713}"/>
              </a:ext>
            </a:extLst>
          </p:cNvPr>
          <p:cNvSpPr>
            <a:spLocks noGrp="1"/>
          </p:cNvSpPr>
          <p:nvPr>
            <p:ph type="sldNum" sz="quarter" idx="12"/>
          </p:nvPr>
        </p:nvSpPr>
        <p:spPr>
          <a:xfrm>
            <a:off x="8533067" y="6399283"/>
            <a:ext cx="212470" cy="175694"/>
          </a:xfrm>
        </p:spPr>
        <p:txBody>
          <a:bodyPr/>
          <a:lstStyle/>
          <a:p>
            <a:fld id="{BB333B34-C87C-402E-ABB0-13B7C9DEBBC4}" type="slidenum">
              <a:rPr lang="en-US" smtClean="0"/>
              <a:pPr/>
              <a:t>11</a:t>
            </a:fld>
            <a:endParaRPr lang="en-US" dirty="0"/>
          </a:p>
        </p:txBody>
      </p:sp>
      <p:sp>
        <p:nvSpPr>
          <p:cNvPr id="5" name="Text Placeholder 4">
            <a:extLst>
              <a:ext uri="{FF2B5EF4-FFF2-40B4-BE49-F238E27FC236}">
                <a16:creationId xmlns:a16="http://schemas.microsoft.com/office/drawing/2014/main" id="{2B70E7C3-8796-7C43-8EF6-A285A49BDEF5}"/>
              </a:ext>
            </a:extLst>
          </p:cNvPr>
          <p:cNvSpPr>
            <a:spLocks noGrp="1"/>
          </p:cNvSpPr>
          <p:nvPr>
            <p:ph type="body" sz="quarter" idx="15"/>
          </p:nvPr>
        </p:nvSpPr>
        <p:spPr>
          <a:xfrm>
            <a:off x="1876885" y="6168123"/>
            <a:ext cx="6476093" cy="402451"/>
          </a:xfrm>
        </p:spPr>
        <p:txBody>
          <a:bodyPr/>
          <a:lstStyle/>
          <a:p>
            <a:r>
              <a:rPr lang="en-US" altLang="en-US" dirty="0"/>
              <a:t>Source: Morningstar Inc., S&amp;P 500 Index, </a:t>
            </a:r>
            <a:r>
              <a:rPr lang="en-US" dirty="0"/>
              <a:t>Bloomberg U.S. Aggregate Bond Index</a:t>
            </a:r>
            <a:r>
              <a:rPr lang="en-US" altLang="en-US" dirty="0"/>
              <a:t>. This is a hypothetical example for illustrative purposes only. </a:t>
            </a:r>
            <a:r>
              <a:rPr lang="en-CA" dirty="0"/>
              <a:t>It is not possible to invest directly in an index. </a:t>
            </a:r>
            <a:r>
              <a:rPr lang="en-US" altLang="en-US" dirty="0"/>
              <a:t>You should always keep in mind, though, that you cannot count on the market to behave the same way in the future as it has in the past. These comparisons, while a helpful way to evaluate your investment options, should not be considered predictors of future performance. There is no guarantee that any investment strategy will achieve its objectives. Past performance does not guarantee future results.</a:t>
            </a:r>
          </a:p>
        </p:txBody>
      </p:sp>
      <p:sp>
        <p:nvSpPr>
          <p:cNvPr id="6" name="TextBox 6"/>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14" name="Rectangle 13">
            <a:extLst>
              <a:ext uri="{FF2B5EF4-FFF2-40B4-BE49-F238E27FC236}">
                <a16:creationId xmlns:a16="http://schemas.microsoft.com/office/drawing/2014/main" id="{2B847FDD-BAFF-8046-9E1D-00ED9BF19320}"/>
              </a:ext>
            </a:extLst>
          </p:cNvPr>
          <p:cNvSpPr/>
          <p:nvPr/>
        </p:nvSpPr>
        <p:spPr>
          <a:xfrm>
            <a:off x="0" y="1299416"/>
            <a:ext cx="9144000" cy="4553241"/>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5" name="Picture 14">
            <a:extLst>
              <a:ext uri="{FF2B5EF4-FFF2-40B4-BE49-F238E27FC236}">
                <a16:creationId xmlns:a16="http://schemas.microsoft.com/office/drawing/2014/main" id="{80BE603E-48AD-FF40-A075-854FF071BAB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38164" y="1299416"/>
            <a:ext cx="7267672" cy="4553241"/>
          </a:xfrm>
          <a:prstGeom prst="rect">
            <a:avLst/>
          </a:prstGeom>
          <a:ln w="3175">
            <a:solidFill>
              <a:schemeClr val="bg1">
                <a:lumMod val="75000"/>
              </a:schemeClr>
            </a:solidFill>
          </a:ln>
        </p:spPr>
      </p:pic>
      <p:sp>
        <p:nvSpPr>
          <p:cNvPr id="4" name="Footer Placeholder 3">
            <a:extLst>
              <a:ext uri="{FF2B5EF4-FFF2-40B4-BE49-F238E27FC236}">
                <a16:creationId xmlns:a16="http://schemas.microsoft.com/office/drawing/2014/main" id="{DE7F5F75-7F14-92E1-186E-B470A18A964B}"/>
              </a:ext>
            </a:extLst>
          </p:cNvPr>
          <p:cNvSpPr>
            <a:spLocks noGrp="1"/>
          </p:cNvSpPr>
          <p:nvPr>
            <p:ph type="ftr" sz="quarter" idx="11"/>
          </p:nvPr>
        </p:nvSpPr>
        <p:spPr/>
        <p:txBody>
          <a:bodyPr/>
          <a:lstStyle/>
          <a:p>
            <a:r>
              <a:rPr lang="en-US"/>
              <a:t>MGR0411243476117</a:t>
            </a:r>
          </a:p>
        </p:txBody>
      </p:sp>
      <p:sp>
        <p:nvSpPr>
          <p:cNvPr id="7" name="TextBox 6">
            <a:extLst>
              <a:ext uri="{FF2B5EF4-FFF2-40B4-BE49-F238E27FC236}">
                <a16:creationId xmlns:a16="http://schemas.microsoft.com/office/drawing/2014/main" id="{A286E3FE-0773-78C4-05CA-D9F4CF515141}"/>
              </a:ext>
            </a:extLst>
          </p:cNvPr>
          <p:cNvSpPr txBox="1"/>
          <p:nvPr/>
        </p:nvSpPr>
        <p:spPr>
          <a:xfrm>
            <a:off x="6887570" y="651453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custDataLst>
      <p:tags r:id="rId1"/>
    </p:custDataLst>
    <p:extLst>
      <p:ext uri="{BB962C8B-B14F-4D97-AF65-F5344CB8AC3E}">
        <p14:creationId xmlns:p14="http://schemas.microsoft.com/office/powerpoint/2010/main" val="266673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DEAEBA-D725-6F42-991A-CB78F8A73F61}"/>
              </a:ext>
            </a:extLst>
          </p:cNvPr>
          <p:cNvSpPr/>
          <p:nvPr/>
        </p:nvSpPr>
        <p:spPr>
          <a:xfrm flipV="1">
            <a:off x="398460" y="4922098"/>
            <a:ext cx="8347075" cy="8845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2" name="Title 1">
            <a:extLst>
              <a:ext uri="{FF2B5EF4-FFF2-40B4-BE49-F238E27FC236}">
                <a16:creationId xmlns:a16="http://schemas.microsoft.com/office/drawing/2014/main" id="{D508DCAE-B2A0-8E4D-A8BC-ACBFF0965296}"/>
              </a:ext>
            </a:extLst>
          </p:cNvPr>
          <p:cNvSpPr>
            <a:spLocks noGrp="1"/>
          </p:cNvSpPr>
          <p:nvPr>
            <p:ph type="title"/>
          </p:nvPr>
        </p:nvSpPr>
        <p:spPr>
          <a:xfrm>
            <a:off x="398463" y="449893"/>
            <a:ext cx="6381478" cy="792167"/>
          </a:xfrm>
        </p:spPr>
        <p:txBody>
          <a:bodyPr/>
          <a:lstStyle/>
          <a:p>
            <a:r>
              <a:rPr lang="en-US" dirty="0"/>
              <a:t>Remember it’s about time in the markets, not timing the markets </a:t>
            </a:r>
          </a:p>
        </p:txBody>
      </p:sp>
      <p:sp>
        <p:nvSpPr>
          <p:cNvPr id="5" name="Content Placeholder 4">
            <a:extLst>
              <a:ext uri="{FF2B5EF4-FFF2-40B4-BE49-F238E27FC236}">
                <a16:creationId xmlns:a16="http://schemas.microsoft.com/office/drawing/2014/main" id="{80663EAB-0A3E-D340-822C-5E558E4ABC61}"/>
              </a:ext>
            </a:extLst>
          </p:cNvPr>
          <p:cNvSpPr>
            <a:spLocks noGrp="1"/>
          </p:cNvSpPr>
          <p:nvPr>
            <p:ph idx="1"/>
          </p:nvPr>
        </p:nvSpPr>
        <p:spPr>
          <a:xfrm>
            <a:off x="398463" y="1286147"/>
            <a:ext cx="8347076" cy="648408"/>
          </a:xfrm>
        </p:spPr>
        <p:txBody>
          <a:bodyPr/>
          <a:lstStyle/>
          <a:p>
            <a:pPr marL="0" indent="0">
              <a:spcBef>
                <a:spcPts val="0"/>
              </a:spcBef>
              <a:spcAft>
                <a:spcPts val="600"/>
              </a:spcAft>
              <a:buNone/>
            </a:pPr>
            <a:r>
              <a:rPr lang="en-US" dirty="0"/>
              <a:t>Stay invested in the equity markets </a:t>
            </a:r>
          </a:p>
          <a:p>
            <a:pPr marL="0" indent="0">
              <a:spcBef>
                <a:spcPts val="0"/>
              </a:spcBef>
              <a:spcAft>
                <a:spcPts val="1800"/>
              </a:spcAft>
              <a:buNone/>
            </a:pPr>
            <a:r>
              <a:rPr lang="en-US" sz="1600" dirty="0"/>
              <a:t>(1/1/99–12/31/23)</a:t>
            </a:r>
            <a:endParaRPr lang="en-US" dirty="0"/>
          </a:p>
        </p:txBody>
      </p:sp>
      <p:sp>
        <p:nvSpPr>
          <p:cNvPr id="15" name="Content Placeholder 4">
            <a:extLst>
              <a:ext uri="{FF2B5EF4-FFF2-40B4-BE49-F238E27FC236}">
                <a16:creationId xmlns:a16="http://schemas.microsoft.com/office/drawing/2014/main" id="{4A667E53-922E-F14B-B920-0D405DAD18C6}"/>
              </a:ext>
            </a:extLst>
          </p:cNvPr>
          <p:cNvSpPr txBox="1">
            <a:spLocks/>
          </p:cNvSpPr>
          <p:nvPr/>
        </p:nvSpPr>
        <p:spPr>
          <a:xfrm>
            <a:off x="1328936" y="5180436"/>
            <a:ext cx="7416600" cy="366451"/>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bg1"/>
                </a:solidFill>
              </a:rPr>
              <a:t>Missed growth percentage opportunity: </a:t>
            </a:r>
            <a:r>
              <a:rPr lang="en-US" sz="2400" b="1" dirty="0">
                <a:solidFill>
                  <a:schemeClr val="bg1"/>
                </a:solidFill>
              </a:rPr>
              <a:t>433.86%</a:t>
            </a:r>
            <a:endParaRPr lang="en-US" b="1" dirty="0">
              <a:solidFill>
                <a:schemeClr val="bg1"/>
              </a:solidFill>
            </a:endParaRPr>
          </a:p>
        </p:txBody>
      </p:sp>
      <p:pic>
        <p:nvPicPr>
          <p:cNvPr id="16" name="Graphic 15">
            <a:extLst>
              <a:ext uri="{FF2B5EF4-FFF2-40B4-BE49-F238E27FC236}">
                <a16:creationId xmlns:a16="http://schemas.microsoft.com/office/drawing/2014/main" id="{8BC08D53-E8E5-3940-BD3E-3A0660BCBF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4923" y="5108070"/>
            <a:ext cx="511184" cy="511184"/>
          </a:xfrm>
          <a:prstGeom prst="rect">
            <a:avLst/>
          </a:prstGeom>
        </p:spPr>
      </p:pic>
      <p:sp>
        <p:nvSpPr>
          <p:cNvPr id="24" name="Rectangle 23">
            <a:extLst>
              <a:ext uri="{FF2B5EF4-FFF2-40B4-BE49-F238E27FC236}">
                <a16:creationId xmlns:a16="http://schemas.microsoft.com/office/drawing/2014/main" id="{6F171E83-DDD2-0A43-833D-EFADE57F6C86}"/>
              </a:ext>
            </a:extLst>
          </p:cNvPr>
          <p:cNvSpPr/>
          <p:nvPr/>
        </p:nvSpPr>
        <p:spPr>
          <a:xfrm>
            <a:off x="398460" y="2382820"/>
            <a:ext cx="3947908" cy="22887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26" name="Rectangle 25">
            <a:extLst>
              <a:ext uri="{FF2B5EF4-FFF2-40B4-BE49-F238E27FC236}">
                <a16:creationId xmlns:a16="http://schemas.microsoft.com/office/drawing/2014/main" id="{E59244CE-D3A0-2748-8F11-10EE8B91D0EA}"/>
              </a:ext>
            </a:extLst>
          </p:cNvPr>
          <p:cNvSpPr/>
          <p:nvPr/>
        </p:nvSpPr>
        <p:spPr>
          <a:xfrm>
            <a:off x="398461" y="1998576"/>
            <a:ext cx="3947908" cy="744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pic>
        <p:nvPicPr>
          <p:cNvPr id="18" name="Graphic 17">
            <a:extLst>
              <a:ext uri="{FF2B5EF4-FFF2-40B4-BE49-F238E27FC236}">
                <a16:creationId xmlns:a16="http://schemas.microsoft.com/office/drawing/2014/main" id="{3B7A713D-7D5F-5B42-BE59-D9E0245211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1299" y="3850680"/>
            <a:ext cx="465524" cy="465524"/>
          </a:xfrm>
          <a:prstGeom prst="rect">
            <a:avLst/>
          </a:prstGeom>
        </p:spPr>
      </p:pic>
      <p:pic>
        <p:nvPicPr>
          <p:cNvPr id="19" name="Graphic 18">
            <a:extLst>
              <a:ext uri="{FF2B5EF4-FFF2-40B4-BE49-F238E27FC236}">
                <a16:creationId xmlns:a16="http://schemas.microsoft.com/office/drawing/2014/main" id="{C0798974-4F5E-964F-876C-7E96F459B1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3147" y="3013508"/>
            <a:ext cx="513676" cy="513676"/>
          </a:xfrm>
          <a:prstGeom prst="rect">
            <a:avLst/>
          </a:prstGeom>
        </p:spPr>
      </p:pic>
      <p:sp>
        <p:nvSpPr>
          <p:cNvPr id="20" name="Content Placeholder 4">
            <a:extLst>
              <a:ext uri="{FF2B5EF4-FFF2-40B4-BE49-F238E27FC236}">
                <a16:creationId xmlns:a16="http://schemas.microsoft.com/office/drawing/2014/main" id="{321218D9-20BD-6B42-9B99-B3842157B3A9}"/>
              </a:ext>
            </a:extLst>
          </p:cNvPr>
          <p:cNvSpPr txBox="1">
            <a:spLocks/>
          </p:cNvSpPr>
          <p:nvPr/>
        </p:nvSpPr>
        <p:spPr>
          <a:xfrm>
            <a:off x="1851423" y="3013508"/>
            <a:ext cx="1965858" cy="513676"/>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600" b="1" dirty="0"/>
              <a:t>$634.24</a:t>
            </a:r>
          </a:p>
        </p:txBody>
      </p:sp>
      <p:sp>
        <p:nvSpPr>
          <p:cNvPr id="21" name="Content Placeholder 4">
            <a:extLst>
              <a:ext uri="{FF2B5EF4-FFF2-40B4-BE49-F238E27FC236}">
                <a16:creationId xmlns:a16="http://schemas.microsoft.com/office/drawing/2014/main" id="{88DE3269-D750-4644-B56A-510237D414E9}"/>
              </a:ext>
            </a:extLst>
          </p:cNvPr>
          <p:cNvSpPr txBox="1">
            <a:spLocks/>
          </p:cNvSpPr>
          <p:nvPr/>
        </p:nvSpPr>
        <p:spPr>
          <a:xfrm>
            <a:off x="1851423" y="3833267"/>
            <a:ext cx="1965858" cy="482937"/>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600" b="1" dirty="0"/>
              <a:t>534.24%</a:t>
            </a:r>
          </a:p>
        </p:txBody>
      </p:sp>
      <p:sp>
        <p:nvSpPr>
          <p:cNvPr id="29" name="Content Placeholder 4">
            <a:extLst>
              <a:ext uri="{FF2B5EF4-FFF2-40B4-BE49-F238E27FC236}">
                <a16:creationId xmlns:a16="http://schemas.microsoft.com/office/drawing/2014/main" id="{CB991027-FCD3-784C-B15E-F6D52DDD9C05}"/>
              </a:ext>
            </a:extLst>
          </p:cNvPr>
          <p:cNvSpPr txBox="1">
            <a:spLocks/>
          </p:cNvSpPr>
          <p:nvPr/>
        </p:nvSpPr>
        <p:spPr>
          <a:xfrm>
            <a:off x="738414" y="2085941"/>
            <a:ext cx="2997881" cy="558690"/>
          </a:xfrm>
          <a:prstGeom prst="rect">
            <a:avLst/>
          </a:prstGeom>
        </p:spPr>
        <p:txBody>
          <a:bodyPr vert="horz" lIns="0" tIns="0" rIns="0" bIns="0" rtlCol="0" anchor="ctr">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rPr>
              <a:t>$100 growth</a:t>
            </a:r>
          </a:p>
        </p:txBody>
      </p:sp>
      <p:sp>
        <p:nvSpPr>
          <p:cNvPr id="37" name="Rectangle 36">
            <a:extLst>
              <a:ext uri="{FF2B5EF4-FFF2-40B4-BE49-F238E27FC236}">
                <a16:creationId xmlns:a16="http://schemas.microsoft.com/office/drawing/2014/main" id="{BF217D34-8814-2946-92BF-450537B91AD7}"/>
              </a:ext>
            </a:extLst>
          </p:cNvPr>
          <p:cNvSpPr/>
          <p:nvPr/>
        </p:nvSpPr>
        <p:spPr>
          <a:xfrm>
            <a:off x="4797628" y="2331828"/>
            <a:ext cx="3947908" cy="22887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38" name="Rectangle 37">
            <a:extLst>
              <a:ext uri="{FF2B5EF4-FFF2-40B4-BE49-F238E27FC236}">
                <a16:creationId xmlns:a16="http://schemas.microsoft.com/office/drawing/2014/main" id="{7507A6A1-8373-4C41-960B-F2F0C5462DC7}"/>
              </a:ext>
            </a:extLst>
          </p:cNvPr>
          <p:cNvSpPr/>
          <p:nvPr/>
        </p:nvSpPr>
        <p:spPr>
          <a:xfrm>
            <a:off x="4797628" y="1998576"/>
            <a:ext cx="3947908" cy="744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pic>
        <p:nvPicPr>
          <p:cNvPr id="39" name="Graphic 38">
            <a:extLst>
              <a:ext uri="{FF2B5EF4-FFF2-40B4-BE49-F238E27FC236}">
                <a16:creationId xmlns:a16="http://schemas.microsoft.com/office/drawing/2014/main" id="{38DCD71B-60BC-A84C-A9D6-4802DADA6C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60466" y="3850680"/>
            <a:ext cx="465524" cy="465524"/>
          </a:xfrm>
          <a:prstGeom prst="rect">
            <a:avLst/>
          </a:prstGeom>
        </p:spPr>
      </p:pic>
      <p:pic>
        <p:nvPicPr>
          <p:cNvPr id="40" name="Graphic 39">
            <a:extLst>
              <a:ext uri="{FF2B5EF4-FFF2-40B4-BE49-F238E27FC236}">
                <a16:creationId xmlns:a16="http://schemas.microsoft.com/office/drawing/2014/main" id="{EEE07729-F63E-0F42-9CC1-1EA0746E7A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12314" y="3013508"/>
            <a:ext cx="513676" cy="513676"/>
          </a:xfrm>
          <a:prstGeom prst="rect">
            <a:avLst/>
          </a:prstGeom>
        </p:spPr>
      </p:pic>
      <p:sp>
        <p:nvSpPr>
          <p:cNvPr id="41" name="Content Placeholder 4">
            <a:extLst>
              <a:ext uri="{FF2B5EF4-FFF2-40B4-BE49-F238E27FC236}">
                <a16:creationId xmlns:a16="http://schemas.microsoft.com/office/drawing/2014/main" id="{240910F7-8D43-924C-9915-D098E424A98B}"/>
              </a:ext>
            </a:extLst>
          </p:cNvPr>
          <p:cNvSpPr txBox="1">
            <a:spLocks/>
          </p:cNvSpPr>
          <p:nvPr/>
        </p:nvSpPr>
        <p:spPr>
          <a:xfrm>
            <a:off x="6250590" y="3013508"/>
            <a:ext cx="1965858" cy="513676"/>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600" b="1" dirty="0"/>
              <a:t>$200.38</a:t>
            </a:r>
          </a:p>
        </p:txBody>
      </p:sp>
      <p:sp>
        <p:nvSpPr>
          <p:cNvPr id="42" name="Content Placeholder 4">
            <a:extLst>
              <a:ext uri="{FF2B5EF4-FFF2-40B4-BE49-F238E27FC236}">
                <a16:creationId xmlns:a16="http://schemas.microsoft.com/office/drawing/2014/main" id="{D9B8C931-4C20-8A43-BEE9-D5992927A0BC}"/>
              </a:ext>
            </a:extLst>
          </p:cNvPr>
          <p:cNvSpPr txBox="1">
            <a:spLocks/>
          </p:cNvSpPr>
          <p:nvPr/>
        </p:nvSpPr>
        <p:spPr>
          <a:xfrm>
            <a:off x="6250590" y="3833267"/>
            <a:ext cx="1965858" cy="482937"/>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600" b="1" dirty="0"/>
              <a:t>100.38%</a:t>
            </a:r>
          </a:p>
        </p:txBody>
      </p:sp>
      <p:sp>
        <p:nvSpPr>
          <p:cNvPr id="43" name="Content Placeholder 4">
            <a:extLst>
              <a:ext uri="{FF2B5EF4-FFF2-40B4-BE49-F238E27FC236}">
                <a16:creationId xmlns:a16="http://schemas.microsoft.com/office/drawing/2014/main" id="{C892010E-3E2F-344E-926F-0F3F7A3B74BC}"/>
              </a:ext>
            </a:extLst>
          </p:cNvPr>
          <p:cNvSpPr txBox="1">
            <a:spLocks/>
          </p:cNvSpPr>
          <p:nvPr/>
        </p:nvSpPr>
        <p:spPr>
          <a:xfrm>
            <a:off x="5137581" y="2085941"/>
            <a:ext cx="2867725" cy="558690"/>
          </a:xfrm>
          <a:prstGeom prst="rect">
            <a:avLst/>
          </a:prstGeom>
        </p:spPr>
        <p:txBody>
          <a:bodyPr vert="horz" lIns="0" tIns="0" rIns="0" bIns="0" rtlCol="0" anchor="ctr">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dirty="0">
                <a:solidFill>
                  <a:schemeClr val="bg1"/>
                </a:solidFill>
              </a:rPr>
              <a:t>Missed 20 best days $100 growth</a:t>
            </a:r>
            <a:endParaRPr lang="en-US" b="1" baseline="30000" dirty="0">
              <a:solidFill>
                <a:schemeClr val="bg1"/>
              </a:solidFill>
            </a:endParaRPr>
          </a:p>
        </p:txBody>
      </p:sp>
      <p:cxnSp>
        <p:nvCxnSpPr>
          <p:cNvPr id="7" name="Straight Connector 6">
            <a:extLst>
              <a:ext uri="{FF2B5EF4-FFF2-40B4-BE49-F238E27FC236}">
                <a16:creationId xmlns:a16="http://schemas.microsoft.com/office/drawing/2014/main" id="{6D71905C-53B9-F44A-B257-C94A4DF70F06}"/>
              </a:ext>
            </a:extLst>
          </p:cNvPr>
          <p:cNvCxnSpPr/>
          <p:nvPr/>
        </p:nvCxnSpPr>
        <p:spPr>
          <a:xfrm>
            <a:off x="1520044" y="2989758"/>
            <a:ext cx="0" cy="1402237"/>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521DDD3-85C6-EB46-875B-9ED1E1165A11}"/>
              </a:ext>
            </a:extLst>
          </p:cNvPr>
          <p:cNvCxnSpPr/>
          <p:nvPr/>
        </p:nvCxnSpPr>
        <p:spPr>
          <a:xfrm>
            <a:off x="5913914" y="2989758"/>
            <a:ext cx="0" cy="1402237"/>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B4E003B-DC5E-4B30-8559-446D46EA2CD6}"/>
              </a:ext>
            </a:extLst>
          </p:cNvPr>
          <p:cNvSpPr>
            <a:spLocks noGrp="1"/>
          </p:cNvSpPr>
          <p:nvPr>
            <p:ph type="sldNum" sz="quarter" idx="12"/>
          </p:nvPr>
        </p:nvSpPr>
        <p:spPr/>
        <p:txBody>
          <a:bodyPr/>
          <a:lstStyle/>
          <a:p>
            <a:fld id="{BB333B34-C87C-402E-ABB0-13B7C9DEBBC4}" type="slidenum">
              <a:rPr lang="en-US" smtClean="0"/>
              <a:t>12</a:t>
            </a:fld>
            <a:endParaRPr lang="en-US" dirty="0"/>
          </a:p>
        </p:txBody>
      </p:sp>
      <p:sp>
        <p:nvSpPr>
          <p:cNvPr id="4" name="TextBox 4"/>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13" name="Text Placeholder 4">
            <a:extLst>
              <a:ext uri="{FF2B5EF4-FFF2-40B4-BE49-F238E27FC236}">
                <a16:creationId xmlns:a16="http://schemas.microsoft.com/office/drawing/2014/main" id="{35676FC1-6F96-1C14-4C37-E60E036FAFF5}"/>
              </a:ext>
            </a:extLst>
          </p:cNvPr>
          <p:cNvSpPr txBox="1">
            <a:spLocks/>
          </p:cNvSpPr>
          <p:nvPr/>
        </p:nvSpPr>
        <p:spPr>
          <a:xfrm>
            <a:off x="1876885" y="5922769"/>
            <a:ext cx="6476093" cy="647806"/>
          </a:xfrm>
          <a:prstGeom prst="rect">
            <a:avLst/>
          </a:prstGeom>
        </p:spPr>
        <p:txBody>
          <a:bodyPr lIns="0" tIns="0" rIns="0" bIns="0" anchor="b"/>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ct val="0"/>
              </a:spcBef>
              <a:buNone/>
            </a:pPr>
            <a:r>
              <a:rPr lang="en-US" altLang="en-US" sz="800" dirty="0">
                <a:solidFill>
                  <a:schemeClr val="tx1"/>
                </a:solidFill>
                <a:latin typeface="+mn-lt"/>
              </a:rPr>
              <a:t>Source: Morningstar Direct, S&amp;P 500 Total Return Index</a:t>
            </a:r>
            <a:r>
              <a:rPr lang="en-US" altLang="en-US" sz="800" b="1" dirty="0">
                <a:solidFill>
                  <a:schemeClr val="tx1"/>
                </a:solidFill>
                <a:latin typeface="+mn-lt"/>
              </a:rPr>
              <a:t>, </a:t>
            </a:r>
            <a:r>
              <a:rPr lang="en-US" altLang="en-US" sz="800" dirty="0">
                <a:solidFill>
                  <a:schemeClr val="tx1"/>
                </a:solidFill>
                <a:latin typeface="+mn-lt"/>
              </a:rPr>
              <a:t>as of 12/31/23. It is not possible to invest directly in an index. </a:t>
            </a:r>
            <a:r>
              <a:rPr lang="en-US" altLang="en-US" sz="800" dirty="0">
                <a:solidFill>
                  <a:schemeClr val="tx1"/>
                </a:solidFill>
              </a:rPr>
              <a:t>This is a hypothetical example for illustrative purposes only. </a:t>
            </a:r>
            <a:r>
              <a:rPr lang="en-US" altLang="en-US" sz="800" dirty="0">
                <a:solidFill>
                  <a:schemeClr val="tx1"/>
                </a:solidFill>
                <a:latin typeface="+mn-lt"/>
              </a:rPr>
              <a:t> </a:t>
            </a:r>
            <a:r>
              <a:rPr lang="en-US" altLang="en-US" sz="800" dirty="0">
                <a:solidFill>
                  <a:schemeClr val="tx1"/>
                </a:solidFill>
              </a:rPr>
              <a:t>For market timing examples, the 20 highest single-day returns were removed from the total return. You should always keep in mind that you cannot count on the market to behave the same way in the future as it has in the past. These comparisons, while a helpful way to evaluate your investment options, should not be considered predictors of future performance. There is no guarantee that any investment strategy will achieve its objectives. Past performance does not guarantee future results.</a:t>
            </a:r>
          </a:p>
        </p:txBody>
      </p:sp>
      <p:sp>
        <p:nvSpPr>
          <p:cNvPr id="6" name="Footer Placeholder 5">
            <a:extLst>
              <a:ext uri="{FF2B5EF4-FFF2-40B4-BE49-F238E27FC236}">
                <a16:creationId xmlns:a16="http://schemas.microsoft.com/office/drawing/2014/main" id="{CF9E2CD9-5802-F59B-4766-A7B8923A9F3D}"/>
              </a:ext>
            </a:extLst>
          </p:cNvPr>
          <p:cNvSpPr>
            <a:spLocks noGrp="1"/>
          </p:cNvSpPr>
          <p:nvPr>
            <p:ph type="ftr" sz="quarter" idx="11"/>
          </p:nvPr>
        </p:nvSpPr>
        <p:spPr/>
        <p:txBody>
          <a:bodyPr/>
          <a:lstStyle/>
          <a:p>
            <a:r>
              <a:rPr lang="en-US"/>
              <a:t>MGR0411243476117</a:t>
            </a:r>
          </a:p>
        </p:txBody>
      </p:sp>
      <p:sp>
        <p:nvSpPr>
          <p:cNvPr id="8" name="TextBox 7">
            <a:extLst>
              <a:ext uri="{FF2B5EF4-FFF2-40B4-BE49-F238E27FC236}">
                <a16:creationId xmlns:a16="http://schemas.microsoft.com/office/drawing/2014/main" id="{39BB4C4B-B3A6-B4BF-0061-10313FA1C9F4}"/>
              </a:ext>
            </a:extLst>
          </p:cNvPr>
          <p:cNvSpPr txBox="1"/>
          <p:nvPr/>
        </p:nvSpPr>
        <p:spPr>
          <a:xfrm>
            <a:off x="7233519" y="6585030"/>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custDataLst>
      <p:tags r:id="rId1"/>
    </p:custDataLst>
    <p:extLst>
      <p:ext uri="{BB962C8B-B14F-4D97-AF65-F5344CB8AC3E}">
        <p14:creationId xmlns:p14="http://schemas.microsoft.com/office/powerpoint/2010/main" val="49946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A4D9C6-7CCA-1A4E-8DAB-986480A5404C}"/>
              </a:ext>
            </a:extLst>
          </p:cNvPr>
          <p:cNvSpPr/>
          <p:nvPr/>
        </p:nvSpPr>
        <p:spPr>
          <a:xfrm>
            <a:off x="0" y="1363756"/>
            <a:ext cx="9144000" cy="4176968"/>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2" name="Picture 11">
            <a:extLst>
              <a:ext uri="{FF2B5EF4-FFF2-40B4-BE49-F238E27FC236}">
                <a16:creationId xmlns:a16="http://schemas.microsoft.com/office/drawing/2014/main" id="{4CEF39EF-A9B4-5B4B-8910-80672DF635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5033" y="1363756"/>
            <a:ext cx="8357615" cy="4178808"/>
          </a:xfrm>
          <a:prstGeom prst="rect">
            <a:avLst/>
          </a:prstGeom>
          <a:ln w="3175">
            <a:solidFill>
              <a:schemeClr val="bg1">
                <a:lumMod val="75000"/>
              </a:schemeClr>
            </a:solidFill>
          </a:ln>
        </p:spPr>
      </p:pic>
      <p:sp>
        <p:nvSpPr>
          <p:cNvPr id="2" name="Title 1">
            <a:extLst>
              <a:ext uri="{FF2B5EF4-FFF2-40B4-BE49-F238E27FC236}">
                <a16:creationId xmlns:a16="http://schemas.microsoft.com/office/drawing/2014/main" id="{860B41BA-BB57-4642-8B78-87E6ACD5C47C}"/>
              </a:ext>
            </a:extLst>
          </p:cNvPr>
          <p:cNvSpPr>
            <a:spLocks noGrp="1"/>
          </p:cNvSpPr>
          <p:nvPr>
            <p:ph type="title"/>
          </p:nvPr>
        </p:nvSpPr>
        <p:spPr/>
        <p:txBody>
          <a:bodyPr/>
          <a:lstStyle/>
          <a:p>
            <a:r>
              <a:rPr lang="en-US" dirty="0"/>
              <a:t>Strategy to help cope with market uncertainty:</a:t>
            </a:r>
            <a:br>
              <a:rPr lang="en-US" dirty="0"/>
            </a:br>
            <a:r>
              <a:rPr lang="en-US" dirty="0"/>
              <a:t>continuing to contribute to your retirement account</a:t>
            </a:r>
          </a:p>
        </p:txBody>
      </p:sp>
      <p:sp>
        <p:nvSpPr>
          <p:cNvPr id="3" name="Slide Number Placeholder 2">
            <a:extLst>
              <a:ext uri="{FF2B5EF4-FFF2-40B4-BE49-F238E27FC236}">
                <a16:creationId xmlns:a16="http://schemas.microsoft.com/office/drawing/2014/main" id="{CB6D8BF2-A663-4465-B26C-AEEF491B70D9}"/>
              </a:ext>
            </a:extLst>
          </p:cNvPr>
          <p:cNvSpPr>
            <a:spLocks noGrp="1"/>
          </p:cNvSpPr>
          <p:nvPr>
            <p:ph type="sldNum" sz="quarter" idx="12"/>
          </p:nvPr>
        </p:nvSpPr>
        <p:spPr/>
        <p:txBody>
          <a:bodyPr/>
          <a:lstStyle/>
          <a:p>
            <a:fld id="{BB333B34-C87C-402E-ABB0-13B7C9DEBBC4}" type="slidenum">
              <a:rPr lang="en-US" smtClean="0"/>
              <a:t>13</a:t>
            </a:fld>
            <a:endParaRPr lang="en-US" dirty="0"/>
          </a:p>
        </p:txBody>
      </p:sp>
      <p:sp>
        <p:nvSpPr>
          <p:cNvPr id="4" name="Text Placeholder 3">
            <a:extLst>
              <a:ext uri="{FF2B5EF4-FFF2-40B4-BE49-F238E27FC236}">
                <a16:creationId xmlns:a16="http://schemas.microsoft.com/office/drawing/2014/main" id="{69268D68-7C2E-1D40-BE04-6E8C13D9680F}"/>
              </a:ext>
            </a:extLst>
          </p:cNvPr>
          <p:cNvSpPr>
            <a:spLocks noGrp="1"/>
          </p:cNvSpPr>
          <p:nvPr>
            <p:ph type="body" sz="quarter" idx="15"/>
          </p:nvPr>
        </p:nvSpPr>
        <p:spPr>
          <a:xfrm>
            <a:off x="1876885" y="5916997"/>
            <a:ext cx="6476093" cy="653578"/>
          </a:xfrm>
        </p:spPr>
        <p:txBody>
          <a:bodyPr/>
          <a:lstStyle/>
          <a:p>
            <a:pPr>
              <a:spcBef>
                <a:spcPct val="50000"/>
              </a:spcBef>
            </a:pPr>
            <a:r>
              <a:rPr lang="en-US" altLang="en-US" dirty="0"/>
              <a:t>The term share refers to investments in publicly traded mutual funds. Dollar cost averaging does not guarantee a profit or protect against a loss. Systematic investing involves continuous investment in securities regardless of price level fluctuation. Participants should consider their resources to continue the strategy over the long term. There is no guarantee that an investment strategy will achieve its objective. Past performance does not guarantee future results.</a:t>
            </a:r>
            <a:endParaRPr lang="en-US" altLang="en-US" b="1" dirty="0"/>
          </a:p>
        </p:txBody>
      </p:sp>
      <p:sp>
        <p:nvSpPr>
          <p:cNvPr id="5" name="TextBox 5"/>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6" name="Footer Placeholder 5">
            <a:extLst>
              <a:ext uri="{FF2B5EF4-FFF2-40B4-BE49-F238E27FC236}">
                <a16:creationId xmlns:a16="http://schemas.microsoft.com/office/drawing/2014/main" id="{04F4117B-261D-EC77-0F2F-F2A699EF3667}"/>
              </a:ext>
            </a:extLst>
          </p:cNvPr>
          <p:cNvSpPr>
            <a:spLocks noGrp="1"/>
          </p:cNvSpPr>
          <p:nvPr>
            <p:ph type="ftr" sz="quarter" idx="11"/>
          </p:nvPr>
        </p:nvSpPr>
        <p:spPr/>
        <p:txBody>
          <a:bodyPr/>
          <a:lstStyle/>
          <a:p>
            <a:r>
              <a:rPr lang="en-US"/>
              <a:t>MGR0411243476117</a:t>
            </a:r>
          </a:p>
        </p:txBody>
      </p:sp>
      <p:sp>
        <p:nvSpPr>
          <p:cNvPr id="7" name="TextBox 6">
            <a:extLst>
              <a:ext uri="{FF2B5EF4-FFF2-40B4-BE49-F238E27FC236}">
                <a16:creationId xmlns:a16="http://schemas.microsoft.com/office/drawing/2014/main" id="{197FCE78-D32F-51AA-0862-AE0FF857DB88}"/>
              </a:ext>
            </a:extLst>
          </p:cNvPr>
          <p:cNvSpPr txBox="1"/>
          <p:nvPr/>
        </p:nvSpPr>
        <p:spPr>
          <a:xfrm>
            <a:off x="7101385" y="653437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custDataLst>
      <p:tags r:id="rId1"/>
    </p:custDataLst>
    <p:extLst>
      <p:ext uri="{BB962C8B-B14F-4D97-AF65-F5344CB8AC3E}">
        <p14:creationId xmlns:p14="http://schemas.microsoft.com/office/powerpoint/2010/main" val="71404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a:extLst>
              <a:ext uri="{FF2B5EF4-FFF2-40B4-BE49-F238E27FC236}">
                <a16:creationId xmlns:a16="http://schemas.microsoft.com/office/drawing/2014/main" id="{3D5D86B7-87A1-A04E-B7EB-31F934F2D8CA}"/>
              </a:ext>
            </a:extLst>
          </p:cNvPr>
          <p:cNvSpPr txBox="1">
            <a:spLocks noChangeArrowheads="1"/>
          </p:cNvSpPr>
          <p:nvPr/>
        </p:nvSpPr>
        <p:spPr bwMode="auto">
          <a:xfrm>
            <a:off x="457200" y="5600700"/>
            <a:ext cx="74676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rgbClr val="333333"/>
                </a:solidFill>
                <a:latin typeface="Arial" panose="020B0604020202020204" pitchFamily="34" charset="0"/>
                <a:ea typeface="MS PGothic" panose="020B0600070205080204" pitchFamily="34" charset="-128"/>
              </a:defRPr>
            </a:lvl1pPr>
            <a:lvl2pPr marL="742950" indent="-285750">
              <a:spcBef>
                <a:spcPct val="20000"/>
              </a:spcBef>
              <a:defRPr sz="2000">
                <a:solidFill>
                  <a:srgbClr val="333333"/>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rgbClr val="333333"/>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333333"/>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333333"/>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333333"/>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333333"/>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333333"/>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333333"/>
                </a:solidFill>
                <a:latin typeface="Arial" panose="020B0604020202020204" pitchFamily="34" charset="0"/>
                <a:ea typeface="MS PGothic" panose="020B0600070205080204" pitchFamily="34" charset="-128"/>
              </a:defRPr>
            </a:lvl9pPr>
          </a:lstStyle>
          <a:p>
            <a:pPr eaLnBrk="1" hangingPunct="1">
              <a:spcBef>
                <a:spcPct val="50000"/>
              </a:spcBef>
            </a:pPr>
            <a:endParaRPr lang="es-MX" altLang="en-US" sz="700">
              <a:solidFill>
                <a:schemeClr val="bg2"/>
              </a:solidFill>
              <a:latin typeface="Verdana" panose="020B0604030504040204" pitchFamily="34" charset="0"/>
            </a:endParaRPr>
          </a:p>
        </p:txBody>
      </p:sp>
      <p:sp>
        <p:nvSpPr>
          <p:cNvPr id="2" name="Title 1">
            <a:extLst>
              <a:ext uri="{FF2B5EF4-FFF2-40B4-BE49-F238E27FC236}">
                <a16:creationId xmlns:a16="http://schemas.microsoft.com/office/drawing/2014/main" id="{EBFA73C6-40DF-2A41-A5D2-3F233AD82F50}"/>
              </a:ext>
            </a:extLst>
          </p:cNvPr>
          <p:cNvSpPr>
            <a:spLocks noGrp="1"/>
          </p:cNvSpPr>
          <p:nvPr>
            <p:ph type="title"/>
          </p:nvPr>
        </p:nvSpPr>
        <p:spPr/>
        <p:txBody>
          <a:bodyPr/>
          <a:lstStyle/>
          <a:p>
            <a:r>
              <a:rPr lang="en-US" dirty="0"/>
              <a:t>Strategy to help cope with market uncertainty: </a:t>
            </a:r>
            <a:br>
              <a:rPr lang="en-US" dirty="0"/>
            </a:br>
            <a:r>
              <a:rPr lang="en-US" dirty="0"/>
              <a:t>using a mix of investments for steadier long-term results</a:t>
            </a:r>
          </a:p>
        </p:txBody>
      </p:sp>
      <p:sp>
        <p:nvSpPr>
          <p:cNvPr id="5" name="Slide Number Placeholder 4">
            <a:extLst>
              <a:ext uri="{FF2B5EF4-FFF2-40B4-BE49-F238E27FC236}">
                <a16:creationId xmlns:a16="http://schemas.microsoft.com/office/drawing/2014/main" id="{CF8631FF-02BE-4AE2-8CA5-83AC05CEB051}"/>
              </a:ext>
            </a:extLst>
          </p:cNvPr>
          <p:cNvSpPr>
            <a:spLocks noGrp="1"/>
          </p:cNvSpPr>
          <p:nvPr>
            <p:ph type="sldNum" sz="quarter" idx="12"/>
          </p:nvPr>
        </p:nvSpPr>
        <p:spPr/>
        <p:txBody>
          <a:bodyPr/>
          <a:lstStyle/>
          <a:p>
            <a:fld id="{BB333B34-C87C-402E-ABB0-13B7C9DEBBC4}" type="slidenum">
              <a:rPr lang="en-US" smtClean="0"/>
              <a:t>14</a:t>
            </a:fld>
            <a:endParaRPr lang="en-US" dirty="0"/>
          </a:p>
        </p:txBody>
      </p:sp>
      <p:sp>
        <p:nvSpPr>
          <p:cNvPr id="3" name="Content Placeholder 2">
            <a:extLst>
              <a:ext uri="{FF2B5EF4-FFF2-40B4-BE49-F238E27FC236}">
                <a16:creationId xmlns:a16="http://schemas.microsoft.com/office/drawing/2014/main" id="{5D1AFE5F-851B-E14A-93AF-CF663B0B753B}"/>
              </a:ext>
            </a:extLst>
          </p:cNvPr>
          <p:cNvSpPr>
            <a:spLocks noGrp="1"/>
          </p:cNvSpPr>
          <p:nvPr>
            <p:ph type="body" sz="quarter" idx="15"/>
          </p:nvPr>
        </p:nvSpPr>
        <p:spPr>
          <a:xfrm>
            <a:off x="1876885" y="5647343"/>
            <a:ext cx="6476093" cy="923231"/>
          </a:xfrm>
        </p:spPr>
        <p:txBody>
          <a:bodyPr/>
          <a:lstStyle/>
          <a:p>
            <a:pPr>
              <a:spcBef>
                <a:spcPts val="600"/>
              </a:spcBef>
            </a:pPr>
            <a:r>
              <a:rPr lang="en-US" dirty="0"/>
              <a:t>Source: Morningstar, Inc., as of 12/31/23. The performance shown is of various broad-based security market indexes. These indexes are unmanaged and are used for illustrative purposes only to show how the returns for the various broad-based indexes vary annually given different economic cycles. The returns are not intended to represent the performance of any John Hancock fund. It is not possible to invest directly in an index. Diversified portfolio is represented by the average return of all the indexes; it does not represent any specific index. The performance figures assume reinvestment of dividends and capital gains but do not include any brokerage, advisory, or program-related charges. If these charges were reflected, performance would be lower. There is no guarantee that any investment strategy will achieve its objectives. Past performance does not guarantee future results.</a:t>
            </a:r>
          </a:p>
        </p:txBody>
      </p:sp>
      <p:pic>
        <p:nvPicPr>
          <p:cNvPr id="15" name="Picture 1">
            <a:extLst>
              <a:ext uri="{FF2B5EF4-FFF2-40B4-BE49-F238E27FC236}">
                <a16:creationId xmlns:a16="http://schemas.microsoft.com/office/drawing/2014/main" id="{C28A67ED-DC63-B946-A7FA-0C3AC4D61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1874623"/>
            <a:ext cx="9145656" cy="3155251"/>
          </a:xfrm>
          <a:prstGeom prst="rect">
            <a:avLst/>
          </a:prstGeom>
          <a:solidFill>
            <a:schemeClr val="bg1"/>
          </a:solidFill>
          <a:ln w="3175">
            <a:solidFill>
              <a:schemeClr val="bg1">
                <a:lumMod val="75000"/>
              </a:schemeClr>
            </a:solidFill>
            <a:miter lim="800000"/>
            <a:headEnd/>
            <a:tailEnd/>
          </a:ln>
        </p:spPr>
      </p:pic>
      <p:sp>
        <p:nvSpPr>
          <p:cNvPr id="4" name="TextBox 4"/>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6" name="Footer Placeholder 5">
            <a:extLst>
              <a:ext uri="{FF2B5EF4-FFF2-40B4-BE49-F238E27FC236}">
                <a16:creationId xmlns:a16="http://schemas.microsoft.com/office/drawing/2014/main" id="{46ED0145-2D39-3228-CF81-ACB68D435745}"/>
              </a:ext>
            </a:extLst>
          </p:cNvPr>
          <p:cNvSpPr>
            <a:spLocks noGrp="1"/>
          </p:cNvSpPr>
          <p:nvPr>
            <p:ph type="ftr" sz="quarter" idx="11"/>
          </p:nvPr>
        </p:nvSpPr>
        <p:spPr/>
        <p:txBody>
          <a:bodyPr/>
          <a:lstStyle/>
          <a:p>
            <a:r>
              <a:rPr lang="en-US"/>
              <a:t>MGR0411243476117</a:t>
            </a:r>
          </a:p>
        </p:txBody>
      </p:sp>
      <p:sp>
        <p:nvSpPr>
          <p:cNvPr id="7" name="TextBox 6">
            <a:extLst>
              <a:ext uri="{FF2B5EF4-FFF2-40B4-BE49-F238E27FC236}">
                <a16:creationId xmlns:a16="http://schemas.microsoft.com/office/drawing/2014/main" id="{84347DB3-0193-04F5-F914-08AF16B2D94B}"/>
              </a:ext>
            </a:extLst>
          </p:cNvPr>
          <p:cNvSpPr txBox="1"/>
          <p:nvPr/>
        </p:nvSpPr>
        <p:spPr>
          <a:xfrm>
            <a:off x="6887570" y="651453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custDataLst>
      <p:tags r:id="rId1"/>
    </p:custDataLst>
    <p:extLst>
      <p:ext uri="{BB962C8B-B14F-4D97-AF65-F5344CB8AC3E}">
        <p14:creationId xmlns:p14="http://schemas.microsoft.com/office/powerpoint/2010/main" val="248925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EB76-D749-4323-ADEE-2153AC6E4955}"/>
              </a:ext>
            </a:extLst>
          </p:cNvPr>
          <p:cNvSpPr>
            <a:spLocks noGrp="1"/>
          </p:cNvSpPr>
          <p:nvPr>
            <p:ph type="title"/>
          </p:nvPr>
        </p:nvSpPr>
        <p:spPr/>
        <p:txBody>
          <a:bodyPr/>
          <a:lstStyle/>
          <a:p>
            <a:r>
              <a:rPr lang="en-US" dirty="0"/>
              <a:t>Important disclosures</a:t>
            </a:r>
          </a:p>
        </p:txBody>
      </p:sp>
      <p:sp>
        <p:nvSpPr>
          <p:cNvPr id="4" name="Content Placeholder 3">
            <a:extLst>
              <a:ext uri="{FF2B5EF4-FFF2-40B4-BE49-F238E27FC236}">
                <a16:creationId xmlns:a16="http://schemas.microsoft.com/office/drawing/2014/main" id="{5A4161D5-F4B7-54CF-D87A-CDEFBEEB5B48}"/>
              </a:ext>
            </a:extLst>
          </p:cNvPr>
          <p:cNvSpPr>
            <a:spLocks noGrp="1"/>
          </p:cNvSpPr>
          <p:nvPr>
            <p:ph idx="1"/>
          </p:nvPr>
        </p:nvSpPr>
        <p:spPr/>
        <p:txBody>
          <a:bodyPr/>
          <a:lstStyle/>
          <a:p>
            <a:pPr marL="0" indent="0">
              <a:lnSpc>
                <a:spcPct val="100000"/>
              </a:lnSpc>
              <a:spcBef>
                <a:spcPts val="0"/>
              </a:spcBef>
              <a:spcAft>
                <a:spcPts val="600"/>
              </a:spcAft>
              <a:buNone/>
            </a:pPr>
            <a:r>
              <a:rPr lang="en-US" sz="1200" dirty="0"/>
              <a:t>Investment-grade bonds are represented by the Bloomberg Barclays U.S. Aggregate Bond Total Return Index (USD), which tracks the performance of U.S. investment-grade bonds in government, asset-backed, and corporate debt markets.</a:t>
            </a:r>
          </a:p>
          <a:p>
            <a:pPr marL="0" indent="0">
              <a:lnSpc>
                <a:spcPct val="100000"/>
              </a:lnSpc>
              <a:spcBef>
                <a:spcPts val="0"/>
              </a:spcBef>
              <a:spcAft>
                <a:spcPts val="600"/>
              </a:spcAft>
              <a:buNone/>
            </a:pPr>
            <a:r>
              <a:rPr lang="en-US" sz="1200" dirty="0"/>
              <a:t>High-yield bonds are represented by the ICE </a:t>
            </a:r>
            <a:r>
              <a:rPr lang="en-US" sz="1200" dirty="0" err="1"/>
              <a:t>BofA</a:t>
            </a:r>
            <a:r>
              <a:rPr lang="en-US" sz="1200" dirty="0"/>
              <a:t> U.S. High Yield TR Index (USD), which tracks the performance of U.S. dollar denominated below investment grade rated corporate debt publicly issued in the U.S. domestic market.</a:t>
            </a:r>
          </a:p>
          <a:p>
            <a:pPr marL="0" indent="0">
              <a:lnSpc>
                <a:spcPct val="100000"/>
              </a:lnSpc>
              <a:spcBef>
                <a:spcPts val="0"/>
              </a:spcBef>
              <a:spcAft>
                <a:spcPts val="600"/>
              </a:spcAft>
              <a:buNone/>
            </a:pPr>
            <a:r>
              <a:rPr lang="en-US" sz="1200" dirty="0"/>
              <a:t>Cash is represented by the FTSE 3-Month US Treasury Bill Index (USD), which is a market-value-weighted index that tracks the performance of three-month U.S. Treasury debt.</a:t>
            </a:r>
          </a:p>
          <a:p>
            <a:pPr marL="0" indent="0">
              <a:lnSpc>
                <a:spcPct val="100000"/>
              </a:lnSpc>
              <a:spcBef>
                <a:spcPts val="0"/>
              </a:spcBef>
              <a:spcAft>
                <a:spcPts val="600"/>
              </a:spcAft>
              <a:buNone/>
            </a:pPr>
            <a:r>
              <a:rPr lang="en-US" sz="1200" dirty="0"/>
              <a:t>International equity is represented by the MSCI ACWI ex-USA Index (USD), which tracks the performance of publicly traded large- and mid-cap stocks of companies in developed and emerging markets outside the United States.</a:t>
            </a:r>
          </a:p>
          <a:p>
            <a:pPr marL="0" indent="0">
              <a:lnSpc>
                <a:spcPct val="100000"/>
              </a:lnSpc>
              <a:spcBef>
                <a:spcPts val="0"/>
              </a:spcBef>
              <a:spcAft>
                <a:spcPts val="600"/>
              </a:spcAft>
              <a:buNone/>
            </a:pPr>
            <a:r>
              <a:rPr lang="en-US" sz="1200" dirty="0"/>
              <a:t>U.S. small-cap equity is represented by the Russell 2000 Total Return Index (USD), which tracks the performance of 2,000 publicly traded small-cap companies in the United States.</a:t>
            </a:r>
          </a:p>
          <a:p>
            <a:pPr marL="0" indent="0">
              <a:lnSpc>
                <a:spcPct val="100000"/>
              </a:lnSpc>
              <a:spcBef>
                <a:spcPts val="0"/>
              </a:spcBef>
              <a:spcAft>
                <a:spcPts val="600"/>
              </a:spcAft>
              <a:buNone/>
            </a:pPr>
            <a:r>
              <a:rPr lang="en-US" sz="1200" dirty="0"/>
              <a:t>U.S. large-cap equity is represented by the Russell 1000 Total Return Index (USD), which tracks the performance of 1,000 publicly traded large-cap companies in the United States.</a:t>
            </a:r>
          </a:p>
          <a:p>
            <a:pPr marL="0" indent="0">
              <a:lnSpc>
                <a:spcPct val="100000"/>
              </a:lnSpc>
              <a:spcBef>
                <a:spcPts val="0"/>
              </a:spcBef>
              <a:spcAft>
                <a:spcPts val="600"/>
              </a:spcAft>
              <a:buNone/>
            </a:pPr>
            <a:r>
              <a:rPr lang="en-US" sz="1200" dirty="0"/>
              <a:t>Alternatives are represented by an equally weighted combination of the HFRI Macro Index, the HFRI Equity Market Neutral Index, the HFRI Merger Arbitrage Index, the Morningstar real estate fund category average, the Morningstar emerging markets bond fund category average, and the Morningstar Commodities focused fund category average.</a:t>
            </a:r>
          </a:p>
          <a:p>
            <a:pPr marL="0" indent="0">
              <a:lnSpc>
                <a:spcPct val="100000"/>
              </a:lnSpc>
              <a:spcBef>
                <a:spcPts val="0"/>
              </a:spcBef>
              <a:spcAft>
                <a:spcPts val="600"/>
              </a:spcAft>
              <a:buNone/>
            </a:pPr>
            <a:r>
              <a:rPr lang="en-US" sz="1200" dirty="0"/>
              <a:t>Diversified portfolio is represented by the average return of the six asset classes in the chart above, rebalanced monthly, excluding cash. It does not represent any specific index. Annual returns are based on calendar years.</a:t>
            </a:r>
          </a:p>
          <a:p>
            <a:pPr marL="0" indent="0">
              <a:lnSpc>
                <a:spcPct val="100000"/>
              </a:lnSpc>
              <a:spcBef>
                <a:spcPts val="0"/>
              </a:spcBef>
              <a:spcAft>
                <a:spcPts val="600"/>
              </a:spcAft>
              <a:buNone/>
            </a:pPr>
            <a:r>
              <a:rPr lang="en-US" sz="1200" dirty="0"/>
              <a:t>It is not possible to invest directly in an index.</a:t>
            </a:r>
          </a:p>
          <a:p>
            <a:pPr marL="0" indent="0">
              <a:lnSpc>
                <a:spcPct val="100000"/>
              </a:lnSpc>
              <a:spcBef>
                <a:spcPts val="0"/>
              </a:spcBef>
              <a:spcAft>
                <a:spcPts val="600"/>
              </a:spcAft>
              <a:buNone/>
            </a:pPr>
            <a:r>
              <a:rPr lang="en-US" sz="1200" dirty="0"/>
              <a:t>© 2024 Morningstar. All rights reserved. The information contained herein: (1) is proprietary to Morningstar and/or its providers; (2) may not be copied or distributed; and (3) is not warranted to be accurate, complete, or timely. Neither Morningstar nor its content providers are responsible for any damages or losses arising from any use of this information.</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5" name="Footer Placeholder 4">
            <a:extLst>
              <a:ext uri="{FF2B5EF4-FFF2-40B4-BE49-F238E27FC236}">
                <a16:creationId xmlns:a16="http://schemas.microsoft.com/office/drawing/2014/main" id="{461BF4CB-29EE-941F-92E7-AA265E6D1B50}"/>
              </a:ext>
            </a:extLst>
          </p:cNvPr>
          <p:cNvSpPr>
            <a:spLocks noGrp="1"/>
          </p:cNvSpPr>
          <p:nvPr>
            <p:ph type="ftr" sz="quarter" idx="11"/>
          </p:nvPr>
        </p:nvSpPr>
        <p:spPr/>
        <p:txBody>
          <a:bodyPr/>
          <a:lstStyle/>
          <a:p>
            <a:r>
              <a:rPr lang="en-US"/>
              <a:t>MGR0411243476117</a:t>
            </a:r>
          </a:p>
        </p:txBody>
      </p:sp>
      <p:sp>
        <p:nvSpPr>
          <p:cNvPr id="6" name="Slide Number Placeholder 5">
            <a:extLst>
              <a:ext uri="{FF2B5EF4-FFF2-40B4-BE49-F238E27FC236}">
                <a16:creationId xmlns:a16="http://schemas.microsoft.com/office/drawing/2014/main" id="{6D86E008-D570-9F52-9FE6-D47E99EEC5CD}"/>
              </a:ext>
            </a:extLst>
          </p:cNvPr>
          <p:cNvSpPr>
            <a:spLocks noGrp="1"/>
          </p:cNvSpPr>
          <p:nvPr>
            <p:ph type="sldNum" sz="quarter" idx="12"/>
          </p:nvPr>
        </p:nvSpPr>
        <p:spPr/>
        <p:txBody>
          <a:bodyPr/>
          <a:lstStyle/>
          <a:p>
            <a:fld id="{BB333B34-C87C-402E-ABB0-13B7C9DEBBC4}" type="slidenum">
              <a:rPr lang="en-US" smtClean="0"/>
              <a:t>15</a:t>
            </a:fld>
            <a:endParaRPr lang="en-US" dirty="0"/>
          </a:p>
        </p:txBody>
      </p:sp>
      <p:sp>
        <p:nvSpPr>
          <p:cNvPr id="7" name="TextBox 6">
            <a:extLst>
              <a:ext uri="{FF2B5EF4-FFF2-40B4-BE49-F238E27FC236}">
                <a16:creationId xmlns:a16="http://schemas.microsoft.com/office/drawing/2014/main" id="{0D2C1CC0-712F-87B7-CB48-FA5EE2D811D5}"/>
              </a:ext>
            </a:extLst>
          </p:cNvPr>
          <p:cNvSpPr txBox="1"/>
          <p:nvPr/>
        </p:nvSpPr>
        <p:spPr>
          <a:xfrm>
            <a:off x="6887570" y="651453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extLst>
      <p:ext uri="{BB962C8B-B14F-4D97-AF65-F5344CB8AC3E}">
        <p14:creationId xmlns:p14="http://schemas.microsoft.com/office/powerpoint/2010/main" val="51491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5A799AE3-1F4F-9748-8C47-4DB65F9F4D9C}"/>
              </a:ext>
            </a:extLst>
          </p:cNvPr>
          <p:cNvSpPr>
            <a:spLocks noGrp="1"/>
          </p:cNvSpPr>
          <p:nvPr>
            <p:ph type="title"/>
          </p:nvPr>
        </p:nvSpPr>
        <p:spPr/>
        <p:txBody>
          <a:bodyPr/>
          <a:lstStyle/>
          <a:p>
            <a:r>
              <a:rPr lang="en-US" dirty="0"/>
              <a:t>Key takeaways</a:t>
            </a:r>
          </a:p>
        </p:txBody>
      </p:sp>
      <p:sp>
        <p:nvSpPr>
          <p:cNvPr id="2" name="Slide Number Placeholder 1">
            <a:extLst>
              <a:ext uri="{FF2B5EF4-FFF2-40B4-BE49-F238E27FC236}">
                <a16:creationId xmlns:a16="http://schemas.microsoft.com/office/drawing/2014/main" id="{C06F23A0-5192-43CA-8DA0-F8923B8398F5}"/>
              </a:ext>
            </a:extLst>
          </p:cNvPr>
          <p:cNvSpPr>
            <a:spLocks noGrp="1"/>
          </p:cNvSpPr>
          <p:nvPr>
            <p:ph type="sldNum" sz="quarter" idx="12"/>
          </p:nvPr>
        </p:nvSpPr>
        <p:spPr/>
        <p:txBody>
          <a:bodyPr/>
          <a:lstStyle/>
          <a:p>
            <a:fld id="{BB333B34-C87C-402E-ABB0-13B7C9DEBBC4}" type="slidenum">
              <a:rPr lang="en-US" smtClean="0"/>
              <a:t>16</a:t>
            </a:fld>
            <a:endParaRPr lang="en-US" dirty="0"/>
          </a:p>
        </p:txBody>
      </p:sp>
      <p:sp>
        <p:nvSpPr>
          <p:cNvPr id="12" name="Rectangle 11">
            <a:extLst>
              <a:ext uri="{FF2B5EF4-FFF2-40B4-BE49-F238E27FC236}">
                <a16:creationId xmlns:a16="http://schemas.microsoft.com/office/drawing/2014/main" id="{6A1B3ADD-9EA6-D44F-963F-B7F8C9099726}"/>
              </a:ext>
            </a:extLst>
          </p:cNvPr>
          <p:cNvSpPr/>
          <p:nvPr/>
        </p:nvSpPr>
        <p:spPr>
          <a:xfrm>
            <a:off x="398463" y="1434190"/>
            <a:ext cx="2614899" cy="409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13" name="TextBox 12">
            <a:extLst>
              <a:ext uri="{FF2B5EF4-FFF2-40B4-BE49-F238E27FC236}">
                <a16:creationId xmlns:a16="http://schemas.microsoft.com/office/drawing/2014/main" id="{4DDEC702-391E-E842-856D-8E81120AF63A}"/>
              </a:ext>
            </a:extLst>
          </p:cNvPr>
          <p:cNvSpPr txBox="1"/>
          <p:nvPr/>
        </p:nvSpPr>
        <p:spPr>
          <a:xfrm>
            <a:off x="503826" y="1570455"/>
            <a:ext cx="2231382" cy="1200329"/>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Take the emotion out of investing</a:t>
            </a:r>
          </a:p>
        </p:txBody>
      </p:sp>
      <p:sp>
        <p:nvSpPr>
          <p:cNvPr id="14" name="Rectangle 13">
            <a:extLst>
              <a:ext uri="{FF2B5EF4-FFF2-40B4-BE49-F238E27FC236}">
                <a16:creationId xmlns:a16="http://schemas.microsoft.com/office/drawing/2014/main" id="{A80C7508-7FD8-CC4D-A1F8-C722F1B17BA5}"/>
              </a:ext>
            </a:extLst>
          </p:cNvPr>
          <p:cNvSpPr/>
          <p:nvPr/>
        </p:nvSpPr>
        <p:spPr>
          <a:xfrm>
            <a:off x="3287967" y="1434190"/>
            <a:ext cx="2614899" cy="4099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15" name="TextBox 14">
            <a:extLst>
              <a:ext uri="{FF2B5EF4-FFF2-40B4-BE49-F238E27FC236}">
                <a16:creationId xmlns:a16="http://schemas.microsoft.com/office/drawing/2014/main" id="{1CD110B7-C6DB-4348-94CC-AE05D92A884F}"/>
              </a:ext>
            </a:extLst>
          </p:cNvPr>
          <p:cNvSpPr txBox="1"/>
          <p:nvPr/>
        </p:nvSpPr>
        <p:spPr>
          <a:xfrm>
            <a:off x="3393330" y="1570455"/>
            <a:ext cx="2231382" cy="1200329"/>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Historically, markets rebound</a:t>
            </a:r>
          </a:p>
        </p:txBody>
      </p:sp>
      <p:sp>
        <p:nvSpPr>
          <p:cNvPr id="16" name="Rectangle 15">
            <a:extLst>
              <a:ext uri="{FF2B5EF4-FFF2-40B4-BE49-F238E27FC236}">
                <a16:creationId xmlns:a16="http://schemas.microsoft.com/office/drawing/2014/main" id="{E58E13D8-4F79-2A42-A287-51FA39E8C997}"/>
              </a:ext>
            </a:extLst>
          </p:cNvPr>
          <p:cNvSpPr/>
          <p:nvPr/>
        </p:nvSpPr>
        <p:spPr>
          <a:xfrm>
            <a:off x="6165279" y="1434190"/>
            <a:ext cx="2614899" cy="40991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17" name="TextBox 16">
            <a:extLst>
              <a:ext uri="{FF2B5EF4-FFF2-40B4-BE49-F238E27FC236}">
                <a16:creationId xmlns:a16="http://schemas.microsoft.com/office/drawing/2014/main" id="{502AAD4C-3B96-0B44-A7B5-54CBEA5D37EB}"/>
              </a:ext>
            </a:extLst>
          </p:cNvPr>
          <p:cNvSpPr txBox="1"/>
          <p:nvPr/>
        </p:nvSpPr>
        <p:spPr>
          <a:xfrm>
            <a:off x="6270642" y="1570455"/>
            <a:ext cx="2231382" cy="1200329"/>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Consider staying invested</a:t>
            </a:r>
          </a:p>
        </p:txBody>
      </p:sp>
      <p:pic>
        <p:nvPicPr>
          <p:cNvPr id="24" name="Graphic 23">
            <a:extLst>
              <a:ext uri="{FF2B5EF4-FFF2-40B4-BE49-F238E27FC236}">
                <a16:creationId xmlns:a16="http://schemas.microsoft.com/office/drawing/2014/main" id="{D0A96BA7-52DA-BC45-AFC9-33D2EE7DCF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933" y="4366522"/>
            <a:ext cx="1017889" cy="1017889"/>
          </a:xfrm>
          <a:prstGeom prst="rect">
            <a:avLst/>
          </a:prstGeom>
        </p:spPr>
      </p:pic>
      <p:pic>
        <p:nvPicPr>
          <p:cNvPr id="25" name="Graphic 24">
            <a:extLst>
              <a:ext uri="{FF2B5EF4-FFF2-40B4-BE49-F238E27FC236}">
                <a16:creationId xmlns:a16="http://schemas.microsoft.com/office/drawing/2014/main" id="{01F4A227-8931-2046-8E22-7ABDA4B9F1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6236" y="4366522"/>
            <a:ext cx="1017889" cy="1017889"/>
          </a:xfrm>
          <a:prstGeom prst="rect">
            <a:avLst/>
          </a:prstGeom>
        </p:spPr>
      </p:pic>
      <p:pic>
        <p:nvPicPr>
          <p:cNvPr id="26" name="Graphic 25">
            <a:extLst>
              <a:ext uri="{FF2B5EF4-FFF2-40B4-BE49-F238E27FC236}">
                <a16:creationId xmlns:a16="http://schemas.microsoft.com/office/drawing/2014/main" id="{E0E528DB-3D71-914A-885B-1FD42CF2B7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64029" y="4366522"/>
            <a:ext cx="1017889" cy="1017889"/>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4" name="Footer Placeholder 3">
            <a:extLst>
              <a:ext uri="{FF2B5EF4-FFF2-40B4-BE49-F238E27FC236}">
                <a16:creationId xmlns:a16="http://schemas.microsoft.com/office/drawing/2014/main" id="{8E7B4EAE-7073-5CB3-DF87-E49231DD5D35}"/>
              </a:ext>
            </a:extLst>
          </p:cNvPr>
          <p:cNvSpPr>
            <a:spLocks noGrp="1"/>
          </p:cNvSpPr>
          <p:nvPr>
            <p:ph type="ftr" sz="quarter" idx="11"/>
          </p:nvPr>
        </p:nvSpPr>
        <p:spPr/>
        <p:txBody>
          <a:bodyPr/>
          <a:lstStyle/>
          <a:p>
            <a:r>
              <a:rPr lang="en-US"/>
              <a:t>MGR0411243476117</a:t>
            </a:r>
          </a:p>
        </p:txBody>
      </p:sp>
      <p:sp>
        <p:nvSpPr>
          <p:cNvPr id="5" name="TextBox 4">
            <a:extLst>
              <a:ext uri="{FF2B5EF4-FFF2-40B4-BE49-F238E27FC236}">
                <a16:creationId xmlns:a16="http://schemas.microsoft.com/office/drawing/2014/main" id="{94E5B064-8675-C171-7517-D4B02D44213A}"/>
              </a:ext>
            </a:extLst>
          </p:cNvPr>
          <p:cNvSpPr txBox="1"/>
          <p:nvPr/>
        </p:nvSpPr>
        <p:spPr>
          <a:xfrm>
            <a:off x="6887570" y="651453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custDataLst>
      <p:tags r:id="rId1"/>
    </p:custDataLst>
    <p:extLst>
      <p:ext uri="{BB962C8B-B14F-4D97-AF65-F5344CB8AC3E}">
        <p14:creationId xmlns:p14="http://schemas.microsoft.com/office/powerpoint/2010/main" val="164330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0D2E8A-170E-6E41-BE0C-46E7F95248B2}"/>
              </a:ext>
            </a:extLst>
          </p:cNvPr>
          <p:cNvSpPr>
            <a:spLocks noGrp="1"/>
          </p:cNvSpPr>
          <p:nvPr>
            <p:ph type="title"/>
          </p:nvPr>
        </p:nvSpPr>
        <p:spPr/>
        <p:txBody>
          <a:bodyPr/>
          <a:lstStyle/>
          <a:p>
            <a:pPr>
              <a:defRPr/>
            </a:pPr>
            <a:r>
              <a:rPr lang="en-US" altLang="en-US" dirty="0"/>
              <a:t>Important information</a:t>
            </a:r>
          </a:p>
        </p:txBody>
      </p:sp>
      <p:sp>
        <p:nvSpPr>
          <p:cNvPr id="7" name="Content Placeholder 2">
            <a:extLst>
              <a:ext uri="{FF2B5EF4-FFF2-40B4-BE49-F238E27FC236}">
                <a16:creationId xmlns:a16="http://schemas.microsoft.com/office/drawing/2014/main" id="{5C52A2A3-8A2E-024E-BF6E-A2EA8DD760E2}"/>
              </a:ext>
            </a:extLst>
          </p:cNvPr>
          <p:cNvSpPr txBox="1">
            <a:spLocks/>
          </p:cNvSpPr>
          <p:nvPr/>
        </p:nvSpPr>
        <p:spPr>
          <a:xfrm>
            <a:off x="407628" y="1264605"/>
            <a:ext cx="8347076" cy="5136008"/>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b="1" dirty="0"/>
              <a:t>For complete information about a particular investment option, please read the fund prospectus. You should carefully consider the objectives, risks, charges, and expenses before investing. The prospectus contains this and other important information about the investment option and investment company. Please read the prospectus carefully before you invest or send money. Prospectuses may only be available in English. </a:t>
            </a:r>
          </a:p>
          <a:p>
            <a:pPr marL="0" indent="0">
              <a:buNone/>
            </a:pPr>
            <a:r>
              <a:rPr lang="en-US" sz="1200" dirty="0"/>
              <a:t>The content of this presentation is for general information only and is believed to be accurate and reliable as of the presentation date, but may be subject to change. It is not intended to provide investment, tax, plan design, or legal advice (unless otherwise indicated). Please consult your own independent advisor as to any investment, tax, or legal statements made.</a:t>
            </a:r>
          </a:p>
          <a:p>
            <a:pPr marL="0" indent="0">
              <a:buNone/>
            </a:pPr>
            <a:r>
              <a:rPr lang="en-US" sz="1200" dirty="0"/>
              <a:t>It is your responsibility to select and monitor your investment options to meet your retirement objectives. You might want to review your investment strategy at least annually. You may also want to consult your own independent investment or tax advisor or legal counsel. </a:t>
            </a:r>
          </a:p>
          <a:p>
            <a:pPr marL="0" indent="0">
              <a:buNone/>
            </a:pPr>
            <a:r>
              <a:rPr lang="en-US" sz="1200" dirty="0"/>
              <a:t>There is no guarantee that any investment strategy will achieve its objectives. Past performance does not guarantee future results.</a:t>
            </a:r>
          </a:p>
          <a:p>
            <a:pPr marL="0" indent="0">
              <a:buNone/>
            </a:pPr>
            <a:r>
              <a:rPr lang="en-US" sz="1200" dirty="0"/>
              <a:t>John Hancock Retirement Plan Services LLC, 200 Berkeley Street, Boston, MA 02116</a:t>
            </a:r>
          </a:p>
          <a:p>
            <a:pPr marL="0" indent="0">
              <a:buNone/>
            </a:pPr>
            <a:r>
              <a:rPr lang="en-US" sz="1200" dirty="0"/>
              <a:t>NOT FDIC INSURED. MAY LOSE VALUE. NOT BANK GUARANTEED. </a:t>
            </a:r>
          </a:p>
          <a:p>
            <a:pPr marL="0" indent="0">
              <a:buNone/>
            </a:pPr>
            <a:r>
              <a:rPr lang="en-US" sz="1200" dirty="0"/>
              <a:t>© 2024 </a:t>
            </a:r>
            <a:r>
              <a:rPr lang="en-US" sz="1100" dirty="0"/>
              <a:t>John Hancock. All rights reserved.</a:t>
            </a:r>
          </a:p>
          <a:p>
            <a:pPr marL="0" indent="0">
              <a:buNone/>
            </a:pPr>
            <a:r>
              <a:rPr lang="en-US" sz="1100" dirty="0"/>
              <a:t>MGTS-P</a:t>
            </a:r>
            <a:r>
              <a:rPr lang="en-US" sz="1100" b="0" i="0" dirty="0">
                <a:solidFill>
                  <a:srgbClr val="172B4D"/>
                </a:solidFill>
                <a:effectLst/>
              </a:rPr>
              <a:t>579634</a:t>
            </a:r>
            <a:r>
              <a:rPr lang="en-US" sz="1100" dirty="0"/>
              <a:t> – GE 04/24 </a:t>
            </a:r>
            <a:r>
              <a:rPr lang="en-US" sz="1100" b="0" i="0" dirty="0">
                <a:solidFill>
                  <a:srgbClr val="172B4D"/>
                </a:solidFill>
                <a:effectLst/>
              </a:rPr>
              <a:t>579634</a:t>
            </a:r>
            <a:r>
              <a:rPr lang="en-US" sz="1100" dirty="0"/>
              <a:t>	</a:t>
            </a:r>
            <a:r>
              <a:rPr lang="en-US" sz="1200" dirty="0"/>
              <a:t>				</a:t>
            </a:r>
            <a:r>
              <a:rPr lang="en-US" sz="1600" b="0" i="0" dirty="0">
                <a:solidFill>
                  <a:srgbClr val="212529"/>
                </a:solidFill>
                <a:effectLst/>
                <a:latin typeface="-apple-system"/>
              </a:rPr>
              <a:t>MGR0411243476117</a:t>
            </a:r>
            <a:endParaRPr lang="en-US" sz="1200" dirty="0"/>
          </a:p>
          <a:p>
            <a:pPr marL="0" indent="0">
              <a:buNone/>
            </a:pPr>
            <a:r>
              <a:rPr lang="en-US" altLang="en-US" sz="1200" b="1" dirty="0"/>
              <a:t>		</a:t>
            </a:r>
            <a:endParaRPr lang="en-US" altLang="en-US" sz="1200" dirty="0"/>
          </a:p>
        </p:txBody>
      </p:sp>
      <p:sp>
        <p:nvSpPr>
          <p:cNvPr id="4" name="TextBox 4"/>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2" name="Footer Placeholder 1">
            <a:extLst>
              <a:ext uri="{FF2B5EF4-FFF2-40B4-BE49-F238E27FC236}">
                <a16:creationId xmlns:a16="http://schemas.microsoft.com/office/drawing/2014/main" id="{365B6C67-4B21-D0C8-CAAE-C2539A53695E}"/>
              </a:ext>
            </a:extLst>
          </p:cNvPr>
          <p:cNvSpPr>
            <a:spLocks noGrp="1"/>
          </p:cNvSpPr>
          <p:nvPr>
            <p:ph type="ftr" sz="quarter" idx="11"/>
          </p:nvPr>
        </p:nvSpPr>
        <p:spPr/>
        <p:txBody>
          <a:bodyPr/>
          <a:lstStyle/>
          <a:p>
            <a:r>
              <a:rPr lang="en-US"/>
              <a:t>MGR0411243476117</a:t>
            </a:r>
          </a:p>
        </p:txBody>
      </p:sp>
      <p:sp>
        <p:nvSpPr>
          <p:cNvPr id="5" name="Slide Number Placeholder 4">
            <a:extLst>
              <a:ext uri="{FF2B5EF4-FFF2-40B4-BE49-F238E27FC236}">
                <a16:creationId xmlns:a16="http://schemas.microsoft.com/office/drawing/2014/main" id="{9686B600-31F7-54F3-E0F1-AFE8ED1B9424}"/>
              </a:ext>
            </a:extLst>
          </p:cNvPr>
          <p:cNvSpPr>
            <a:spLocks noGrp="1"/>
          </p:cNvSpPr>
          <p:nvPr>
            <p:ph type="sldNum" sz="quarter" idx="12"/>
          </p:nvPr>
        </p:nvSpPr>
        <p:spPr/>
        <p:txBody>
          <a:bodyPr/>
          <a:lstStyle/>
          <a:p>
            <a:fld id="{BB333B34-C87C-402E-ABB0-13B7C9DEBBC4}" type="slidenum">
              <a:rPr lang="en-US" smtClean="0"/>
              <a:t>17</a:t>
            </a:fld>
            <a:endParaRPr lang="en-US"/>
          </a:p>
        </p:txBody>
      </p:sp>
      <p:sp>
        <p:nvSpPr>
          <p:cNvPr id="6" name="TextBox 5">
            <a:extLst>
              <a:ext uri="{FF2B5EF4-FFF2-40B4-BE49-F238E27FC236}">
                <a16:creationId xmlns:a16="http://schemas.microsoft.com/office/drawing/2014/main" id="{A00D6CFF-48AA-7DB3-EBA8-A2DEBA8AFD5E}"/>
              </a:ext>
            </a:extLst>
          </p:cNvPr>
          <p:cNvSpPr txBox="1"/>
          <p:nvPr/>
        </p:nvSpPr>
        <p:spPr>
          <a:xfrm>
            <a:off x="6887570" y="651453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custDataLst>
      <p:tags r:id="rId1"/>
    </p:custDataLst>
    <p:extLst>
      <p:ext uri="{BB962C8B-B14F-4D97-AF65-F5344CB8AC3E}">
        <p14:creationId xmlns:p14="http://schemas.microsoft.com/office/powerpoint/2010/main" val="114052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726CB5-F729-4947-8911-5EBA1B46BE97}"/>
              </a:ext>
            </a:extLst>
          </p:cNvPr>
          <p:cNvSpPr>
            <a:spLocks noGrp="1"/>
          </p:cNvSpPr>
          <p:nvPr>
            <p:ph type="title"/>
          </p:nvPr>
        </p:nvSpPr>
        <p:spPr/>
        <p:txBody>
          <a:bodyPr/>
          <a:lstStyle/>
          <a:p>
            <a:r>
              <a:rPr lang="en-US" dirty="0"/>
              <a:t>Today’s agenda</a:t>
            </a:r>
          </a:p>
        </p:txBody>
      </p:sp>
      <p:sp>
        <p:nvSpPr>
          <p:cNvPr id="3" name="Slide Number Placeholder 2">
            <a:extLst>
              <a:ext uri="{FF2B5EF4-FFF2-40B4-BE49-F238E27FC236}">
                <a16:creationId xmlns:a16="http://schemas.microsoft.com/office/drawing/2014/main" id="{B709F0D0-582A-174E-9661-D72955879400}"/>
              </a:ext>
            </a:extLst>
          </p:cNvPr>
          <p:cNvSpPr>
            <a:spLocks noGrp="1"/>
          </p:cNvSpPr>
          <p:nvPr>
            <p:ph type="sldNum" sz="quarter" idx="12"/>
          </p:nvPr>
        </p:nvSpPr>
        <p:spPr/>
        <p:txBody>
          <a:bodyPr/>
          <a:lstStyle/>
          <a:p>
            <a:fld id="{BB333B34-C87C-402E-ABB0-13B7C9DEBBC4}" type="slidenum">
              <a:rPr lang="en-CA" smtClean="0"/>
              <a:t>2</a:t>
            </a:fld>
            <a:endParaRPr lang="en-CA" dirty="0"/>
          </a:p>
        </p:txBody>
      </p:sp>
      <p:sp>
        <p:nvSpPr>
          <p:cNvPr id="29" name="Rectangle 28">
            <a:extLst>
              <a:ext uri="{FF2B5EF4-FFF2-40B4-BE49-F238E27FC236}">
                <a16:creationId xmlns:a16="http://schemas.microsoft.com/office/drawing/2014/main" id="{07625F28-61E0-7949-8791-EC8D8159F9E4}"/>
              </a:ext>
            </a:extLst>
          </p:cNvPr>
          <p:cNvSpPr/>
          <p:nvPr/>
        </p:nvSpPr>
        <p:spPr>
          <a:xfrm>
            <a:off x="3287967" y="1434190"/>
            <a:ext cx="2614899" cy="4099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30" name="TextBox 29">
            <a:extLst>
              <a:ext uri="{FF2B5EF4-FFF2-40B4-BE49-F238E27FC236}">
                <a16:creationId xmlns:a16="http://schemas.microsoft.com/office/drawing/2014/main" id="{C75D088C-5681-A74A-B9AB-914C32627D3B}"/>
              </a:ext>
            </a:extLst>
          </p:cNvPr>
          <p:cNvSpPr txBox="1"/>
          <p:nvPr/>
        </p:nvSpPr>
        <p:spPr>
          <a:xfrm>
            <a:off x="3393330" y="1570455"/>
            <a:ext cx="2231382" cy="830997"/>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The history of market cycles</a:t>
            </a:r>
          </a:p>
        </p:txBody>
      </p:sp>
      <p:sp>
        <p:nvSpPr>
          <p:cNvPr id="31" name="Rectangle 30">
            <a:extLst>
              <a:ext uri="{FF2B5EF4-FFF2-40B4-BE49-F238E27FC236}">
                <a16:creationId xmlns:a16="http://schemas.microsoft.com/office/drawing/2014/main" id="{C3C7A7C7-C1B5-3043-A956-BD9C763DD97B}"/>
              </a:ext>
            </a:extLst>
          </p:cNvPr>
          <p:cNvSpPr/>
          <p:nvPr/>
        </p:nvSpPr>
        <p:spPr>
          <a:xfrm>
            <a:off x="6165279" y="1434190"/>
            <a:ext cx="2614899" cy="4099118"/>
          </a:xfrm>
          <a:prstGeom prst="rect">
            <a:avLst/>
          </a:prstGeom>
          <a:solidFill>
            <a:srgbClr val="ED6F6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32" name="TextBox 31">
            <a:extLst>
              <a:ext uri="{FF2B5EF4-FFF2-40B4-BE49-F238E27FC236}">
                <a16:creationId xmlns:a16="http://schemas.microsoft.com/office/drawing/2014/main" id="{9FB985AD-D65B-4446-B74A-95B5B0B991D5}"/>
              </a:ext>
            </a:extLst>
          </p:cNvPr>
          <p:cNvSpPr txBox="1"/>
          <p:nvPr/>
        </p:nvSpPr>
        <p:spPr>
          <a:xfrm>
            <a:off x="6270642" y="1570455"/>
            <a:ext cx="2231382" cy="2015936"/>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Strategies to navigate market uncertainty</a:t>
            </a:r>
          </a:p>
          <a:p>
            <a:pPr lvl="0">
              <a:spcBef>
                <a:spcPts val="600"/>
              </a:spcBef>
              <a:defRPr/>
            </a:pPr>
            <a:endParaRPr lang="en-US" sz="2400" b="1" dirty="0">
              <a:solidFill>
                <a:prstClr val="white"/>
              </a:solidFill>
              <a:latin typeface="+mj-lt"/>
            </a:endParaRP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pic>
        <p:nvPicPr>
          <p:cNvPr id="5" name="Graphic 4">
            <a:extLst>
              <a:ext uri="{FF2B5EF4-FFF2-40B4-BE49-F238E27FC236}">
                <a16:creationId xmlns:a16="http://schemas.microsoft.com/office/drawing/2014/main" id="{CE027295-8A18-EC49-5860-BE34933AB5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3036" y="4368570"/>
            <a:ext cx="980121" cy="980121"/>
          </a:xfrm>
          <a:prstGeom prst="rect">
            <a:avLst/>
          </a:prstGeom>
        </p:spPr>
      </p:pic>
      <p:pic>
        <p:nvPicPr>
          <p:cNvPr id="6" name="Picture 5">
            <a:extLst>
              <a:ext uri="{FF2B5EF4-FFF2-40B4-BE49-F238E27FC236}">
                <a16:creationId xmlns:a16="http://schemas.microsoft.com/office/drawing/2014/main" id="{4E26B396-CF6D-E42F-E84D-927320F90C6F}"/>
              </a:ext>
            </a:extLst>
          </p:cNvPr>
          <p:cNvPicPr>
            <a:picLocks noChangeAspect="1"/>
          </p:cNvPicPr>
          <p:nvPr/>
        </p:nvPicPr>
        <p:blipFill>
          <a:blip r:embed="rId5"/>
          <a:stretch>
            <a:fillRect/>
          </a:stretch>
        </p:blipFill>
        <p:spPr>
          <a:xfrm>
            <a:off x="7954039" y="4418040"/>
            <a:ext cx="631789" cy="881180"/>
          </a:xfrm>
          <a:prstGeom prst="rect">
            <a:avLst/>
          </a:prstGeom>
        </p:spPr>
      </p:pic>
      <p:sp>
        <p:nvSpPr>
          <p:cNvPr id="11" name="Rectangle 10">
            <a:extLst>
              <a:ext uri="{FF2B5EF4-FFF2-40B4-BE49-F238E27FC236}">
                <a16:creationId xmlns:a16="http://schemas.microsoft.com/office/drawing/2014/main" id="{10CA40CC-5C79-1FF4-106E-C20E467C5C60}"/>
              </a:ext>
            </a:extLst>
          </p:cNvPr>
          <p:cNvSpPr/>
          <p:nvPr/>
        </p:nvSpPr>
        <p:spPr>
          <a:xfrm>
            <a:off x="398463" y="1434190"/>
            <a:ext cx="2614899" cy="409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12" name="TextBox 11">
            <a:extLst>
              <a:ext uri="{FF2B5EF4-FFF2-40B4-BE49-F238E27FC236}">
                <a16:creationId xmlns:a16="http://schemas.microsoft.com/office/drawing/2014/main" id="{3402FE69-1EF9-575F-7ADB-C5DE5CE6A9BF}"/>
              </a:ext>
            </a:extLst>
          </p:cNvPr>
          <p:cNvSpPr txBox="1"/>
          <p:nvPr/>
        </p:nvSpPr>
        <p:spPr>
          <a:xfrm>
            <a:off x="503826" y="1570455"/>
            <a:ext cx="2231382" cy="1200329"/>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Taking the emotion out of investing</a:t>
            </a:r>
          </a:p>
        </p:txBody>
      </p:sp>
      <p:pic>
        <p:nvPicPr>
          <p:cNvPr id="13" name="Graphic 12">
            <a:extLst>
              <a:ext uri="{FF2B5EF4-FFF2-40B4-BE49-F238E27FC236}">
                <a16:creationId xmlns:a16="http://schemas.microsoft.com/office/drawing/2014/main" id="{16091DCA-DC6E-51AC-EB74-2D6771A183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07914" y="4439769"/>
            <a:ext cx="957931" cy="957931"/>
          </a:xfrm>
          <a:prstGeom prst="rect">
            <a:avLst/>
          </a:prstGeom>
        </p:spPr>
      </p:pic>
      <p:sp>
        <p:nvSpPr>
          <p:cNvPr id="4" name="Footer Placeholder 3">
            <a:extLst>
              <a:ext uri="{FF2B5EF4-FFF2-40B4-BE49-F238E27FC236}">
                <a16:creationId xmlns:a16="http://schemas.microsoft.com/office/drawing/2014/main" id="{C5B57C12-220B-317D-3B7C-CEE27897D899}"/>
              </a:ext>
            </a:extLst>
          </p:cNvPr>
          <p:cNvSpPr>
            <a:spLocks noGrp="1"/>
          </p:cNvSpPr>
          <p:nvPr>
            <p:ph type="ftr" sz="quarter" idx="11"/>
          </p:nvPr>
        </p:nvSpPr>
        <p:spPr/>
        <p:txBody>
          <a:bodyPr/>
          <a:lstStyle/>
          <a:p>
            <a:r>
              <a:rPr lang="en-US"/>
              <a:t>MGR0411243476117</a:t>
            </a:r>
          </a:p>
        </p:txBody>
      </p:sp>
      <p:sp>
        <p:nvSpPr>
          <p:cNvPr id="8" name="TextBox 7">
            <a:extLst>
              <a:ext uri="{FF2B5EF4-FFF2-40B4-BE49-F238E27FC236}">
                <a16:creationId xmlns:a16="http://schemas.microsoft.com/office/drawing/2014/main" id="{B1C5290F-7D1F-65E1-F6E9-060DB07BC823}"/>
              </a:ext>
            </a:extLst>
          </p:cNvPr>
          <p:cNvSpPr txBox="1"/>
          <p:nvPr/>
        </p:nvSpPr>
        <p:spPr>
          <a:xfrm>
            <a:off x="6887570" y="651453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extLst>
      <p:ext uri="{BB962C8B-B14F-4D97-AF65-F5344CB8AC3E}">
        <p14:creationId xmlns:p14="http://schemas.microsoft.com/office/powerpoint/2010/main" val="335195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371A49-0EE5-A549-80EE-3844B9E415A2}"/>
              </a:ext>
            </a:extLst>
          </p:cNvPr>
          <p:cNvSpPr>
            <a:spLocks noGrp="1"/>
          </p:cNvSpPr>
          <p:nvPr>
            <p:ph type="sldNum" sz="quarter" idx="12"/>
          </p:nvPr>
        </p:nvSpPr>
        <p:spPr/>
        <p:txBody>
          <a:bodyPr/>
          <a:lstStyle/>
          <a:p>
            <a:fld id="{BB333B34-C87C-402E-ABB0-13B7C9DEBBC4}" type="slidenum">
              <a:rPr lang="en-CA" smtClean="0"/>
              <a:pPr/>
              <a:t>3</a:t>
            </a:fld>
            <a:endParaRPr lang="en-CA"/>
          </a:p>
        </p:txBody>
      </p:sp>
      <p:sp>
        <p:nvSpPr>
          <p:cNvPr id="45" name="Rectangle 44">
            <a:extLst>
              <a:ext uri="{FF2B5EF4-FFF2-40B4-BE49-F238E27FC236}">
                <a16:creationId xmlns:a16="http://schemas.microsoft.com/office/drawing/2014/main" id="{42D31FF7-11ED-0840-9866-C937643FA9DF}"/>
              </a:ext>
            </a:extLst>
          </p:cNvPr>
          <p:cNvSpPr/>
          <p:nvPr/>
        </p:nvSpPr>
        <p:spPr>
          <a:xfrm>
            <a:off x="398463" y="1434190"/>
            <a:ext cx="2614899" cy="409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46" name="TextBox 45">
            <a:extLst>
              <a:ext uri="{FF2B5EF4-FFF2-40B4-BE49-F238E27FC236}">
                <a16:creationId xmlns:a16="http://schemas.microsoft.com/office/drawing/2014/main" id="{EA149FFF-4A2C-7842-86A8-D50C87D27FA6}"/>
              </a:ext>
            </a:extLst>
          </p:cNvPr>
          <p:cNvSpPr txBox="1"/>
          <p:nvPr/>
        </p:nvSpPr>
        <p:spPr>
          <a:xfrm>
            <a:off x="503826" y="1570455"/>
            <a:ext cx="2231382" cy="1200329"/>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Taking the emotion out of investing</a:t>
            </a:r>
          </a:p>
        </p:txBody>
      </p:sp>
      <p:sp>
        <p:nvSpPr>
          <p:cNvPr id="53" name="Rectangle 52">
            <a:extLst>
              <a:ext uri="{FF2B5EF4-FFF2-40B4-BE49-F238E27FC236}">
                <a16:creationId xmlns:a16="http://schemas.microsoft.com/office/drawing/2014/main" id="{380925AC-8318-1341-A3D0-C5D3B40A3EC8}"/>
              </a:ext>
            </a:extLst>
          </p:cNvPr>
          <p:cNvSpPr/>
          <p:nvPr/>
        </p:nvSpPr>
        <p:spPr>
          <a:xfrm>
            <a:off x="3287967" y="1434190"/>
            <a:ext cx="2614899" cy="4099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54" name="TextBox 53">
            <a:extLst>
              <a:ext uri="{FF2B5EF4-FFF2-40B4-BE49-F238E27FC236}">
                <a16:creationId xmlns:a16="http://schemas.microsoft.com/office/drawing/2014/main" id="{E5CE6978-14CA-9048-AB0B-3E4F0E8D84E0}"/>
              </a:ext>
            </a:extLst>
          </p:cNvPr>
          <p:cNvSpPr txBox="1"/>
          <p:nvPr/>
        </p:nvSpPr>
        <p:spPr>
          <a:xfrm>
            <a:off x="3393330" y="1570455"/>
            <a:ext cx="2231382" cy="830997"/>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The history of market cycles</a:t>
            </a:r>
          </a:p>
        </p:txBody>
      </p:sp>
      <p:sp>
        <p:nvSpPr>
          <p:cNvPr id="56" name="Rectangle 55">
            <a:extLst>
              <a:ext uri="{FF2B5EF4-FFF2-40B4-BE49-F238E27FC236}">
                <a16:creationId xmlns:a16="http://schemas.microsoft.com/office/drawing/2014/main" id="{63C2CC30-AE15-AE45-9F3E-B58C08B35571}"/>
              </a:ext>
            </a:extLst>
          </p:cNvPr>
          <p:cNvSpPr/>
          <p:nvPr/>
        </p:nvSpPr>
        <p:spPr>
          <a:xfrm>
            <a:off x="6165279" y="1434190"/>
            <a:ext cx="2614899" cy="4099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57" name="TextBox 56">
            <a:extLst>
              <a:ext uri="{FF2B5EF4-FFF2-40B4-BE49-F238E27FC236}">
                <a16:creationId xmlns:a16="http://schemas.microsoft.com/office/drawing/2014/main" id="{3680D648-BB5B-C148-9D49-6C64BFD24312}"/>
              </a:ext>
            </a:extLst>
          </p:cNvPr>
          <p:cNvSpPr txBox="1"/>
          <p:nvPr/>
        </p:nvSpPr>
        <p:spPr>
          <a:xfrm>
            <a:off x="6270642" y="1570455"/>
            <a:ext cx="2231382" cy="2015936"/>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Strategies for coping with market uncertainty</a:t>
            </a:r>
          </a:p>
          <a:p>
            <a:pPr lvl="0">
              <a:spcBef>
                <a:spcPts val="600"/>
              </a:spcBef>
              <a:defRPr/>
            </a:pPr>
            <a:endParaRPr lang="en-US" sz="2400" b="1" dirty="0">
              <a:solidFill>
                <a:prstClr val="white"/>
              </a:solidFill>
              <a:latin typeface="+mj-lt"/>
            </a:endParaRPr>
          </a:p>
        </p:txBody>
      </p:sp>
      <p:pic>
        <p:nvPicPr>
          <p:cNvPr id="59" name="Picture 58">
            <a:extLst>
              <a:ext uri="{FF2B5EF4-FFF2-40B4-BE49-F238E27FC236}">
                <a16:creationId xmlns:a16="http://schemas.microsoft.com/office/drawing/2014/main" id="{00DC3194-460B-9E4C-B798-BE11F776E34A}"/>
              </a:ext>
            </a:extLst>
          </p:cNvPr>
          <p:cNvPicPr>
            <a:picLocks noChangeAspect="1"/>
          </p:cNvPicPr>
          <p:nvPr/>
        </p:nvPicPr>
        <p:blipFill>
          <a:blip r:embed="rId3"/>
          <a:stretch>
            <a:fillRect/>
          </a:stretch>
        </p:blipFill>
        <p:spPr>
          <a:xfrm>
            <a:off x="7954039" y="4418040"/>
            <a:ext cx="631789" cy="881180"/>
          </a:xfrm>
          <a:prstGeom prst="rect">
            <a:avLst/>
          </a:prstGeom>
        </p:spPr>
      </p:pic>
      <p:pic>
        <p:nvPicPr>
          <p:cNvPr id="60" name="Graphic 59">
            <a:extLst>
              <a:ext uri="{FF2B5EF4-FFF2-40B4-BE49-F238E27FC236}">
                <a16:creationId xmlns:a16="http://schemas.microsoft.com/office/drawing/2014/main" id="{CD0B397F-2FCD-0F43-AC42-44C071C36E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7914" y="4439769"/>
            <a:ext cx="957931" cy="957931"/>
          </a:xfrm>
          <a:prstGeom prst="rect">
            <a:avLst/>
          </a:prstGeom>
        </p:spPr>
      </p:pic>
      <p:pic>
        <p:nvPicPr>
          <p:cNvPr id="61" name="Graphic 60">
            <a:extLst>
              <a:ext uri="{FF2B5EF4-FFF2-40B4-BE49-F238E27FC236}">
                <a16:creationId xmlns:a16="http://schemas.microsoft.com/office/drawing/2014/main" id="{42ED48FB-FD18-5C4A-A0B5-7571CEC9E5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63036" y="4368570"/>
            <a:ext cx="980121" cy="980121"/>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4" name="Footer Placeholder 3">
            <a:extLst>
              <a:ext uri="{FF2B5EF4-FFF2-40B4-BE49-F238E27FC236}">
                <a16:creationId xmlns:a16="http://schemas.microsoft.com/office/drawing/2014/main" id="{5151EDBB-7B8C-9A75-1B17-AEC822567896}"/>
              </a:ext>
            </a:extLst>
          </p:cNvPr>
          <p:cNvSpPr>
            <a:spLocks noGrp="1"/>
          </p:cNvSpPr>
          <p:nvPr>
            <p:ph type="ftr" sz="quarter" idx="11"/>
          </p:nvPr>
        </p:nvSpPr>
        <p:spPr/>
        <p:txBody>
          <a:bodyPr/>
          <a:lstStyle/>
          <a:p>
            <a:r>
              <a:rPr lang="en-US"/>
              <a:t>MGR0411243476117</a:t>
            </a:r>
          </a:p>
        </p:txBody>
      </p:sp>
      <p:sp>
        <p:nvSpPr>
          <p:cNvPr id="5" name="TextBox 4">
            <a:extLst>
              <a:ext uri="{FF2B5EF4-FFF2-40B4-BE49-F238E27FC236}">
                <a16:creationId xmlns:a16="http://schemas.microsoft.com/office/drawing/2014/main" id="{A1688481-BF00-59A1-4499-9641F5C3C8A8}"/>
              </a:ext>
            </a:extLst>
          </p:cNvPr>
          <p:cNvSpPr txBox="1"/>
          <p:nvPr/>
        </p:nvSpPr>
        <p:spPr>
          <a:xfrm>
            <a:off x="6887570" y="651453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extLst>
      <p:ext uri="{BB962C8B-B14F-4D97-AF65-F5344CB8AC3E}">
        <p14:creationId xmlns:p14="http://schemas.microsoft.com/office/powerpoint/2010/main" val="340748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E2EA092-600D-AE4E-AE80-AEEAA90760E9}"/>
              </a:ext>
            </a:extLst>
          </p:cNvPr>
          <p:cNvSpPr/>
          <p:nvPr/>
        </p:nvSpPr>
        <p:spPr>
          <a:xfrm>
            <a:off x="0" y="1198345"/>
            <a:ext cx="9144000" cy="4619501"/>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5" name="Title 14">
            <a:extLst>
              <a:ext uri="{FF2B5EF4-FFF2-40B4-BE49-F238E27FC236}">
                <a16:creationId xmlns:a16="http://schemas.microsoft.com/office/drawing/2014/main" id="{B2DB80C8-993B-F447-9580-6DD8F3A2F3F3}"/>
              </a:ext>
            </a:extLst>
          </p:cNvPr>
          <p:cNvSpPr>
            <a:spLocks noGrp="1"/>
          </p:cNvSpPr>
          <p:nvPr>
            <p:ph type="title"/>
          </p:nvPr>
        </p:nvSpPr>
        <p:spPr/>
        <p:txBody>
          <a:bodyPr/>
          <a:lstStyle/>
          <a:p>
            <a:r>
              <a:rPr lang="en-US" dirty="0"/>
              <a:t>The investing emotional roller coaster</a:t>
            </a:r>
          </a:p>
        </p:txBody>
      </p:sp>
      <p:sp>
        <p:nvSpPr>
          <p:cNvPr id="4" name="Slide Number Placeholder 3">
            <a:extLst>
              <a:ext uri="{FF2B5EF4-FFF2-40B4-BE49-F238E27FC236}">
                <a16:creationId xmlns:a16="http://schemas.microsoft.com/office/drawing/2014/main" id="{E332E721-5833-0146-A529-5207AF428F09}"/>
              </a:ext>
            </a:extLst>
          </p:cNvPr>
          <p:cNvSpPr>
            <a:spLocks noGrp="1"/>
          </p:cNvSpPr>
          <p:nvPr>
            <p:ph type="sldNum" sz="quarter" idx="12"/>
          </p:nvPr>
        </p:nvSpPr>
        <p:spPr/>
        <p:txBody>
          <a:bodyPr/>
          <a:lstStyle/>
          <a:p>
            <a:fld id="{BB333B34-C87C-402E-ABB0-13B7C9DEBBC4}" type="slidenum">
              <a:rPr lang="en-CA" smtClean="0"/>
              <a:t>4</a:t>
            </a:fld>
            <a:endParaRPr lang="en-CA" dirty="0"/>
          </a:p>
        </p:txBody>
      </p:sp>
      <p:pic>
        <p:nvPicPr>
          <p:cNvPr id="6" name="Picture 5">
            <a:extLst>
              <a:ext uri="{FF2B5EF4-FFF2-40B4-BE49-F238E27FC236}">
                <a16:creationId xmlns:a16="http://schemas.microsoft.com/office/drawing/2014/main" id="{C4DF533B-FD42-D04B-92C1-799491CDE4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9233" y="1198345"/>
            <a:ext cx="7478250" cy="4619501"/>
          </a:xfrm>
          <a:prstGeom prst="rect">
            <a:avLst/>
          </a:prstGeom>
          <a:ln w="3175">
            <a:solidFill>
              <a:schemeClr val="bg1">
                <a:lumMod val="75000"/>
              </a:schemeClr>
            </a:solidFill>
          </a:ln>
        </p:spPr>
      </p:pic>
      <p:sp>
        <p:nvSpPr>
          <p:cNvPr id="2" name="Rectangle 1">
            <a:extLst>
              <a:ext uri="{FF2B5EF4-FFF2-40B4-BE49-F238E27FC236}">
                <a16:creationId xmlns:a16="http://schemas.microsoft.com/office/drawing/2014/main" id="{576D6C9B-AAAA-401E-9E71-C008D656E6D4}"/>
              </a:ext>
            </a:extLst>
          </p:cNvPr>
          <p:cNvSpPr/>
          <p:nvPr/>
        </p:nvSpPr>
        <p:spPr>
          <a:xfrm>
            <a:off x="866517" y="5593395"/>
            <a:ext cx="4572000" cy="215444"/>
          </a:xfrm>
          <a:prstGeom prst="rect">
            <a:avLst/>
          </a:prstGeom>
        </p:spPr>
        <p:txBody>
          <a:bodyPr>
            <a:spAutoFit/>
          </a:bodyPr>
          <a:lstStyle/>
          <a:p>
            <a:r>
              <a:rPr lang="en-US" sz="800" dirty="0">
                <a:solidFill>
                  <a:srgbClr val="4D4D4D"/>
                </a:solidFill>
                <a:latin typeface="Manulife JH Sans" panose="020B0503040401060103" pitchFamily="34" charset="0"/>
              </a:rPr>
              <a:t>There is no guarantee that any investment strategy will achieve its objectives.</a:t>
            </a:r>
            <a:endParaRPr lang="en-US" sz="800" dirty="0">
              <a:latin typeface="Manulife JH Sans" panose="020B0503040401060103" pitchFamily="34" charset="0"/>
            </a:endParaRP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5" name="Footer Placeholder 4">
            <a:extLst>
              <a:ext uri="{FF2B5EF4-FFF2-40B4-BE49-F238E27FC236}">
                <a16:creationId xmlns:a16="http://schemas.microsoft.com/office/drawing/2014/main" id="{8B6D0ADC-01A6-CF6E-A985-CB196178FDB6}"/>
              </a:ext>
            </a:extLst>
          </p:cNvPr>
          <p:cNvSpPr>
            <a:spLocks noGrp="1"/>
          </p:cNvSpPr>
          <p:nvPr>
            <p:ph type="ftr" sz="quarter" idx="11"/>
          </p:nvPr>
        </p:nvSpPr>
        <p:spPr/>
        <p:txBody>
          <a:bodyPr/>
          <a:lstStyle/>
          <a:p>
            <a:r>
              <a:rPr lang="en-US"/>
              <a:t>MGR0411243476117</a:t>
            </a:r>
          </a:p>
        </p:txBody>
      </p:sp>
      <p:sp>
        <p:nvSpPr>
          <p:cNvPr id="7" name="TextBox 6">
            <a:extLst>
              <a:ext uri="{FF2B5EF4-FFF2-40B4-BE49-F238E27FC236}">
                <a16:creationId xmlns:a16="http://schemas.microsoft.com/office/drawing/2014/main" id="{EC6BEB6C-2E74-2778-25BA-28040F2E6856}"/>
              </a:ext>
            </a:extLst>
          </p:cNvPr>
          <p:cNvSpPr txBox="1"/>
          <p:nvPr/>
        </p:nvSpPr>
        <p:spPr>
          <a:xfrm>
            <a:off x="6887570" y="651453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extLst>
      <p:ext uri="{BB962C8B-B14F-4D97-AF65-F5344CB8AC3E}">
        <p14:creationId xmlns:p14="http://schemas.microsoft.com/office/powerpoint/2010/main" val="407381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05039D7-AD83-BD4C-84CC-B6E9DDCF389F}"/>
              </a:ext>
            </a:extLst>
          </p:cNvPr>
          <p:cNvSpPr/>
          <p:nvPr/>
        </p:nvSpPr>
        <p:spPr>
          <a:xfrm>
            <a:off x="398463" y="1291880"/>
            <a:ext cx="2614899" cy="4099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27" name="TextBox 26">
            <a:extLst>
              <a:ext uri="{FF2B5EF4-FFF2-40B4-BE49-F238E27FC236}">
                <a16:creationId xmlns:a16="http://schemas.microsoft.com/office/drawing/2014/main" id="{128A1663-1C32-8D4F-91F3-488DD54E24D1}"/>
              </a:ext>
            </a:extLst>
          </p:cNvPr>
          <p:cNvSpPr txBox="1"/>
          <p:nvPr/>
        </p:nvSpPr>
        <p:spPr>
          <a:xfrm>
            <a:off x="503826" y="1428145"/>
            <a:ext cx="2231382" cy="1200329"/>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Taking the emotion out of investing</a:t>
            </a:r>
          </a:p>
        </p:txBody>
      </p:sp>
      <p:sp>
        <p:nvSpPr>
          <p:cNvPr id="28" name="Rectangle 27">
            <a:extLst>
              <a:ext uri="{FF2B5EF4-FFF2-40B4-BE49-F238E27FC236}">
                <a16:creationId xmlns:a16="http://schemas.microsoft.com/office/drawing/2014/main" id="{431A88AB-76F4-DD48-A993-AFFB0C443E91}"/>
              </a:ext>
            </a:extLst>
          </p:cNvPr>
          <p:cNvSpPr/>
          <p:nvPr/>
        </p:nvSpPr>
        <p:spPr>
          <a:xfrm>
            <a:off x="3287967" y="1291880"/>
            <a:ext cx="2614899" cy="4099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29" name="TextBox 28">
            <a:extLst>
              <a:ext uri="{FF2B5EF4-FFF2-40B4-BE49-F238E27FC236}">
                <a16:creationId xmlns:a16="http://schemas.microsoft.com/office/drawing/2014/main" id="{C0A20A55-3E5D-F94A-A1BF-E371CCFE6550}"/>
              </a:ext>
            </a:extLst>
          </p:cNvPr>
          <p:cNvSpPr txBox="1"/>
          <p:nvPr/>
        </p:nvSpPr>
        <p:spPr>
          <a:xfrm>
            <a:off x="3393330" y="1428145"/>
            <a:ext cx="2231382" cy="830997"/>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The history of market cycles</a:t>
            </a:r>
          </a:p>
        </p:txBody>
      </p:sp>
      <p:sp>
        <p:nvSpPr>
          <p:cNvPr id="30" name="Rectangle 29">
            <a:extLst>
              <a:ext uri="{FF2B5EF4-FFF2-40B4-BE49-F238E27FC236}">
                <a16:creationId xmlns:a16="http://schemas.microsoft.com/office/drawing/2014/main" id="{7618C9F4-4B05-D443-ABC7-3B0B83B17637}"/>
              </a:ext>
            </a:extLst>
          </p:cNvPr>
          <p:cNvSpPr/>
          <p:nvPr/>
        </p:nvSpPr>
        <p:spPr>
          <a:xfrm>
            <a:off x="6165279" y="1291880"/>
            <a:ext cx="2614899" cy="4099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prstClr val="white"/>
              </a:solidFill>
              <a:effectLst/>
              <a:uLnTx/>
              <a:uFillTx/>
              <a:latin typeface="+mj-lt"/>
              <a:ea typeface="+mn-ea"/>
              <a:cs typeface="+mn-cs"/>
            </a:endParaRPr>
          </a:p>
        </p:txBody>
      </p:sp>
      <p:sp>
        <p:nvSpPr>
          <p:cNvPr id="31" name="TextBox 30">
            <a:extLst>
              <a:ext uri="{FF2B5EF4-FFF2-40B4-BE49-F238E27FC236}">
                <a16:creationId xmlns:a16="http://schemas.microsoft.com/office/drawing/2014/main" id="{648BD3F0-31C5-5F40-AF15-12695DC3EA31}"/>
              </a:ext>
            </a:extLst>
          </p:cNvPr>
          <p:cNvSpPr txBox="1"/>
          <p:nvPr/>
        </p:nvSpPr>
        <p:spPr>
          <a:xfrm>
            <a:off x="6270642" y="1428145"/>
            <a:ext cx="2231382" cy="2015936"/>
          </a:xfrm>
          <a:prstGeom prst="rect">
            <a:avLst/>
          </a:prstGeom>
          <a:noFill/>
        </p:spPr>
        <p:txBody>
          <a:bodyPr wrap="square" rtlCol="0" anchor="t">
            <a:spAutoFit/>
          </a:bodyPr>
          <a:lstStyle/>
          <a:p>
            <a:pPr lvl="0">
              <a:spcBef>
                <a:spcPts val="600"/>
              </a:spcBef>
              <a:defRPr/>
            </a:pPr>
            <a:r>
              <a:rPr lang="en-US" sz="2400" b="1" dirty="0">
                <a:solidFill>
                  <a:prstClr val="white"/>
                </a:solidFill>
                <a:latin typeface="+mj-lt"/>
              </a:rPr>
              <a:t>Strategies for coping with market uncertainty</a:t>
            </a:r>
          </a:p>
          <a:p>
            <a:pPr lvl="0">
              <a:spcBef>
                <a:spcPts val="600"/>
              </a:spcBef>
              <a:defRPr/>
            </a:pPr>
            <a:endParaRPr lang="en-US" sz="2400" b="1" dirty="0">
              <a:solidFill>
                <a:prstClr val="white"/>
              </a:solidFill>
              <a:latin typeface="+mj-lt"/>
            </a:endParaRPr>
          </a:p>
        </p:txBody>
      </p:sp>
      <p:pic>
        <p:nvPicPr>
          <p:cNvPr id="32" name="Picture 31">
            <a:extLst>
              <a:ext uri="{FF2B5EF4-FFF2-40B4-BE49-F238E27FC236}">
                <a16:creationId xmlns:a16="http://schemas.microsoft.com/office/drawing/2014/main" id="{458BD727-35E4-004A-8C25-A6542E57774E}"/>
              </a:ext>
            </a:extLst>
          </p:cNvPr>
          <p:cNvPicPr>
            <a:picLocks noChangeAspect="1"/>
          </p:cNvPicPr>
          <p:nvPr/>
        </p:nvPicPr>
        <p:blipFill>
          <a:blip r:embed="rId4"/>
          <a:stretch>
            <a:fillRect/>
          </a:stretch>
        </p:blipFill>
        <p:spPr>
          <a:xfrm>
            <a:off x="7954039" y="4275730"/>
            <a:ext cx="631789" cy="881180"/>
          </a:xfrm>
          <a:prstGeom prst="rect">
            <a:avLst/>
          </a:prstGeom>
        </p:spPr>
      </p:pic>
      <p:pic>
        <p:nvPicPr>
          <p:cNvPr id="33" name="Graphic 32">
            <a:extLst>
              <a:ext uri="{FF2B5EF4-FFF2-40B4-BE49-F238E27FC236}">
                <a16:creationId xmlns:a16="http://schemas.microsoft.com/office/drawing/2014/main" id="{98B151E6-A3BA-4240-A6DE-FDF953E742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07914" y="4297459"/>
            <a:ext cx="957931" cy="957931"/>
          </a:xfrm>
          <a:prstGeom prst="rect">
            <a:avLst/>
          </a:prstGeom>
        </p:spPr>
      </p:pic>
      <p:pic>
        <p:nvPicPr>
          <p:cNvPr id="34" name="Graphic 33">
            <a:extLst>
              <a:ext uri="{FF2B5EF4-FFF2-40B4-BE49-F238E27FC236}">
                <a16:creationId xmlns:a16="http://schemas.microsoft.com/office/drawing/2014/main" id="{85492842-9DE3-D14C-951E-D993FE783C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63036" y="4226260"/>
            <a:ext cx="980121" cy="980121"/>
          </a:xfrm>
          <a:prstGeom prst="rect">
            <a:avLst/>
          </a:prstGeom>
        </p:spPr>
      </p:pic>
      <p:sp>
        <p:nvSpPr>
          <p:cNvPr id="2" name="Slide Number Placeholder 1">
            <a:extLst>
              <a:ext uri="{FF2B5EF4-FFF2-40B4-BE49-F238E27FC236}">
                <a16:creationId xmlns:a16="http://schemas.microsoft.com/office/drawing/2014/main" id="{0C0ECEBA-1362-4F57-AACF-2C51E36B40D9}"/>
              </a:ext>
            </a:extLst>
          </p:cNvPr>
          <p:cNvSpPr>
            <a:spLocks noGrp="1"/>
          </p:cNvSpPr>
          <p:nvPr>
            <p:ph type="sldNum" sz="quarter" idx="12"/>
          </p:nvPr>
        </p:nvSpPr>
        <p:spPr/>
        <p:txBody>
          <a:bodyPr/>
          <a:lstStyle/>
          <a:p>
            <a:fld id="{BB333B34-C87C-402E-ABB0-13B7C9DEBBC4}" type="slidenum">
              <a:rPr lang="en-US" smtClean="0"/>
              <a:t>5</a:t>
            </a:fld>
            <a:endParaRPr lang="en-US"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4" name="Footer Placeholder 3">
            <a:extLst>
              <a:ext uri="{FF2B5EF4-FFF2-40B4-BE49-F238E27FC236}">
                <a16:creationId xmlns:a16="http://schemas.microsoft.com/office/drawing/2014/main" id="{D0BAC65C-9720-FD18-7BA0-9944A8F9E520}"/>
              </a:ext>
            </a:extLst>
          </p:cNvPr>
          <p:cNvSpPr>
            <a:spLocks noGrp="1"/>
          </p:cNvSpPr>
          <p:nvPr>
            <p:ph type="ftr" sz="quarter" idx="11"/>
          </p:nvPr>
        </p:nvSpPr>
        <p:spPr/>
        <p:txBody>
          <a:bodyPr/>
          <a:lstStyle/>
          <a:p>
            <a:r>
              <a:rPr lang="en-US"/>
              <a:t>MGR0411243476117</a:t>
            </a:r>
          </a:p>
        </p:txBody>
      </p:sp>
      <p:sp>
        <p:nvSpPr>
          <p:cNvPr id="5" name="TextBox 4">
            <a:extLst>
              <a:ext uri="{FF2B5EF4-FFF2-40B4-BE49-F238E27FC236}">
                <a16:creationId xmlns:a16="http://schemas.microsoft.com/office/drawing/2014/main" id="{B98F2BAD-BA96-1CFA-CE17-8254DD4F8470}"/>
              </a:ext>
            </a:extLst>
          </p:cNvPr>
          <p:cNvSpPr txBox="1"/>
          <p:nvPr/>
        </p:nvSpPr>
        <p:spPr>
          <a:xfrm>
            <a:off x="6887570" y="651453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custDataLst>
      <p:tags r:id="rId1"/>
    </p:custDataLst>
    <p:extLst>
      <p:ext uri="{BB962C8B-B14F-4D97-AF65-F5344CB8AC3E}">
        <p14:creationId xmlns:p14="http://schemas.microsoft.com/office/powerpoint/2010/main" val="188401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085FEB-0AD4-4B9C-9D73-F74013BA8364}"/>
              </a:ext>
            </a:extLst>
          </p:cNvPr>
          <p:cNvSpPr/>
          <p:nvPr/>
        </p:nvSpPr>
        <p:spPr>
          <a:xfrm>
            <a:off x="-3597" y="1304693"/>
            <a:ext cx="9144000" cy="4247920"/>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54C776B0-5E28-4DE0-8CF9-F1140184A222}"/>
              </a:ext>
            </a:extLst>
          </p:cNvPr>
          <p:cNvSpPr>
            <a:spLocks noGrp="1"/>
          </p:cNvSpPr>
          <p:nvPr>
            <p:ph type="title"/>
          </p:nvPr>
        </p:nvSpPr>
        <p:spPr/>
        <p:txBody>
          <a:bodyPr/>
          <a:lstStyle/>
          <a:p>
            <a:r>
              <a:rPr lang="en-CA" dirty="0"/>
              <a:t>Understanding the ups and downs of the market</a:t>
            </a:r>
            <a:endParaRPr lang="fr-CA" dirty="0"/>
          </a:p>
        </p:txBody>
      </p:sp>
      <p:sp>
        <p:nvSpPr>
          <p:cNvPr id="3" name="Slide Number Placeholder 2">
            <a:extLst>
              <a:ext uri="{FF2B5EF4-FFF2-40B4-BE49-F238E27FC236}">
                <a16:creationId xmlns:a16="http://schemas.microsoft.com/office/drawing/2014/main" id="{A6179BCA-C217-41F2-8595-4CE69BE5B0D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333B34-C87C-402E-ABB0-13B7C9DEBBC4}" type="slidenum">
              <a:rPr kumimoji="0" lang="fr-CA"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CA"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Text Placeholder 9">
            <a:extLst>
              <a:ext uri="{FF2B5EF4-FFF2-40B4-BE49-F238E27FC236}">
                <a16:creationId xmlns:a16="http://schemas.microsoft.com/office/drawing/2014/main" id="{C3DDFF22-F198-AE88-A6AE-BFFFE81408ED}"/>
              </a:ext>
            </a:extLst>
          </p:cNvPr>
          <p:cNvSpPr>
            <a:spLocks noGrp="1"/>
          </p:cNvSpPr>
          <p:nvPr>
            <p:ph type="body" sz="quarter" idx="15"/>
          </p:nvPr>
        </p:nvSpPr>
        <p:spPr/>
        <p:txBody>
          <a:bodyPr/>
          <a:lstStyle/>
          <a:p>
            <a:pPr algn="l"/>
            <a:r>
              <a:rPr lang="en-US" sz="800" b="0" i="0" u="none" strike="noStrike" baseline="0" dirty="0">
                <a:latin typeface="+mn-lt"/>
              </a:rPr>
              <a:t>© 2023 Verizon, in partnership with </a:t>
            </a:r>
            <a:r>
              <a:rPr lang="en-US" sz="800" b="0" i="0" u="none" strike="noStrike" baseline="0" dirty="0" err="1">
                <a:latin typeface="+mn-lt"/>
              </a:rPr>
              <a:t>ChartIQ</a:t>
            </a:r>
            <a:r>
              <a:rPr lang="en-US" sz="800" b="0" i="0" u="none" strike="noStrike" baseline="0" dirty="0">
                <a:latin typeface="+mn-lt"/>
              </a:rPr>
              <a:t> and Yahoo! Finance. All rights reserved. This hypothetical </a:t>
            </a:r>
            <a:r>
              <a:rPr lang="en-US" sz="800" dirty="0">
                <a:latin typeface="+mn-lt"/>
              </a:rPr>
              <a:t>e</a:t>
            </a:r>
            <a:r>
              <a:rPr lang="en-US" sz="800" b="0" i="0" u="none" strike="noStrike" baseline="0" dirty="0">
                <a:latin typeface="+mn-lt"/>
              </a:rPr>
              <a:t>xample is for illustrative purposes only. S&amp;P 500 Index at close on 1/31/23. Indexes are unmanaged and cannot be invested in directly.</a:t>
            </a:r>
          </a:p>
        </p:txBody>
      </p:sp>
      <p:sp>
        <p:nvSpPr>
          <p:cNvPr id="4" name="TextBox 4"/>
          <p:cNvSpPr txBox="1"/>
          <p:nvPr/>
        </p:nvSpPr>
        <p:spPr>
          <a:xfrm>
            <a:off x="0" y="0"/>
            <a:ext cx="0" cy="0"/>
          </a:xfrm>
          <a:prstGeom prst="rect">
            <a:avLst/>
          </a:prstGeom>
        </p:spPr>
        <p:txBody>
          <a:bodyPr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prstClr val="black"/>
                </a:solidFill>
                <a:effectLst/>
                <a:uLnTx/>
                <a:uFillTx/>
                <a:latin typeface="Arial" panose="020B0604020202020204"/>
                <a:ea typeface="+mn-ea"/>
                <a:cs typeface="+mn-cs"/>
              </a:rPr>
              <a:t>ADMASTER-STAMP!MGR0330222101104</a:t>
            </a:r>
          </a:p>
        </p:txBody>
      </p:sp>
      <p:pic>
        <p:nvPicPr>
          <p:cNvPr id="12" name="Picture 11">
            <a:extLst>
              <a:ext uri="{FF2B5EF4-FFF2-40B4-BE49-F238E27FC236}">
                <a16:creationId xmlns:a16="http://schemas.microsoft.com/office/drawing/2014/main" id="{9C50EFAB-005D-21D0-C70E-0A68237B17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7782" y="1305387"/>
            <a:ext cx="8348437" cy="4247920"/>
          </a:xfrm>
          <a:prstGeom prst="rect">
            <a:avLst/>
          </a:prstGeom>
          <a:ln w="3175">
            <a:solidFill>
              <a:schemeClr val="tx1"/>
            </a:solidFill>
          </a:ln>
        </p:spPr>
      </p:pic>
      <p:sp>
        <p:nvSpPr>
          <p:cNvPr id="5" name="Footer Placeholder 4">
            <a:extLst>
              <a:ext uri="{FF2B5EF4-FFF2-40B4-BE49-F238E27FC236}">
                <a16:creationId xmlns:a16="http://schemas.microsoft.com/office/drawing/2014/main" id="{B172BD3B-9F3C-2DF4-F4D8-8487A32BCB4A}"/>
              </a:ext>
            </a:extLst>
          </p:cNvPr>
          <p:cNvSpPr>
            <a:spLocks noGrp="1"/>
          </p:cNvSpPr>
          <p:nvPr>
            <p:ph type="ftr" sz="quarter" idx="11"/>
          </p:nvPr>
        </p:nvSpPr>
        <p:spPr/>
        <p:txBody>
          <a:bodyPr/>
          <a:lstStyle/>
          <a:p>
            <a:r>
              <a:rPr lang="en-US"/>
              <a:t>MGR0411243476117</a:t>
            </a:r>
          </a:p>
        </p:txBody>
      </p:sp>
      <p:sp>
        <p:nvSpPr>
          <p:cNvPr id="6" name="TextBox 5">
            <a:extLst>
              <a:ext uri="{FF2B5EF4-FFF2-40B4-BE49-F238E27FC236}">
                <a16:creationId xmlns:a16="http://schemas.microsoft.com/office/drawing/2014/main" id="{9075127B-B7AB-474E-DCEA-E0939CB004FF}"/>
              </a:ext>
            </a:extLst>
          </p:cNvPr>
          <p:cNvSpPr txBox="1"/>
          <p:nvPr/>
        </p:nvSpPr>
        <p:spPr>
          <a:xfrm>
            <a:off x="6887570" y="651453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extLst>
      <p:ext uri="{BB962C8B-B14F-4D97-AF65-F5344CB8AC3E}">
        <p14:creationId xmlns:p14="http://schemas.microsoft.com/office/powerpoint/2010/main" val="417851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FCE6AA-CD18-7843-A133-AEFCE8872958}"/>
              </a:ext>
            </a:extLst>
          </p:cNvPr>
          <p:cNvSpPr/>
          <p:nvPr/>
        </p:nvSpPr>
        <p:spPr>
          <a:xfrm>
            <a:off x="0" y="1423290"/>
            <a:ext cx="9144000" cy="426800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0" name="Rectangle 9">
            <a:extLst>
              <a:ext uri="{FF2B5EF4-FFF2-40B4-BE49-F238E27FC236}">
                <a16:creationId xmlns:a16="http://schemas.microsoft.com/office/drawing/2014/main" id="{86B378FF-CB34-8A4F-A4D4-C6BD7095A384}"/>
              </a:ext>
            </a:extLst>
          </p:cNvPr>
          <p:cNvSpPr/>
          <p:nvPr/>
        </p:nvSpPr>
        <p:spPr>
          <a:xfrm>
            <a:off x="321701" y="838200"/>
            <a:ext cx="7831699" cy="400110"/>
          </a:xfrm>
          <a:prstGeom prst="rect">
            <a:avLst/>
          </a:prstGeom>
        </p:spPr>
        <p:txBody>
          <a:bodyPr wrap="square" anchor="t">
            <a:spAutoFit/>
          </a:bodyPr>
          <a:lstStyle/>
          <a:p>
            <a:r>
              <a:rPr lang="en-US" sz="2000" dirty="0"/>
              <a:t>2000–2002 bear market (dot-com bubble)</a:t>
            </a:r>
          </a:p>
        </p:txBody>
      </p:sp>
      <p:sp>
        <p:nvSpPr>
          <p:cNvPr id="18" name="Title 1">
            <a:extLst>
              <a:ext uri="{FF2B5EF4-FFF2-40B4-BE49-F238E27FC236}">
                <a16:creationId xmlns:a16="http://schemas.microsoft.com/office/drawing/2014/main" id="{04496279-DAB5-F544-AA4E-3CEDC7867C2F}"/>
              </a:ext>
            </a:extLst>
          </p:cNvPr>
          <p:cNvSpPr>
            <a:spLocks noGrp="1"/>
          </p:cNvSpPr>
          <p:nvPr>
            <p:ph type="title"/>
          </p:nvPr>
        </p:nvSpPr>
        <p:spPr/>
        <p:txBody>
          <a:bodyPr/>
          <a:lstStyle/>
          <a:p>
            <a:r>
              <a:rPr lang="en-US" dirty="0"/>
              <a:t>The history of market cycles</a:t>
            </a:r>
          </a:p>
        </p:txBody>
      </p:sp>
      <p:sp>
        <p:nvSpPr>
          <p:cNvPr id="2" name="Slide Number Placeholder 1">
            <a:extLst>
              <a:ext uri="{FF2B5EF4-FFF2-40B4-BE49-F238E27FC236}">
                <a16:creationId xmlns:a16="http://schemas.microsoft.com/office/drawing/2014/main" id="{5356425A-BDBA-4617-BB82-3533F88F1702}"/>
              </a:ext>
            </a:extLst>
          </p:cNvPr>
          <p:cNvSpPr>
            <a:spLocks noGrp="1"/>
          </p:cNvSpPr>
          <p:nvPr>
            <p:ph type="sldNum" sz="quarter" idx="12"/>
          </p:nvPr>
        </p:nvSpPr>
        <p:spPr/>
        <p:txBody>
          <a:bodyPr/>
          <a:lstStyle/>
          <a:p>
            <a:fld id="{BB333B34-C87C-402E-ABB0-13B7C9DEBBC4}" type="slidenum">
              <a:rPr lang="en-US" smtClean="0"/>
              <a:t>7</a:t>
            </a:fld>
            <a:endParaRPr lang="en-US" dirty="0"/>
          </a:p>
        </p:txBody>
      </p:sp>
      <p:sp>
        <p:nvSpPr>
          <p:cNvPr id="3" name="Text Placeholder 2">
            <a:extLst>
              <a:ext uri="{FF2B5EF4-FFF2-40B4-BE49-F238E27FC236}">
                <a16:creationId xmlns:a16="http://schemas.microsoft.com/office/drawing/2014/main" id="{AB90C815-8C9C-C341-BDF3-2028F073BA74}"/>
              </a:ext>
            </a:extLst>
          </p:cNvPr>
          <p:cNvSpPr>
            <a:spLocks noGrp="1"/>
          </p:cNvSpPr>
          <p:nvPr>
            <p:ph type="body" sz="quarter" idx="15"/>
          </p:nvPr>
        </p:nvSpPr>
        <p:spPr>
          <a:xfrm>
            <a:off x="1876885" y="5696509"/>
            <a:ext cx="6476093" cy="874065"/>
          </a:xfrm>
        </p:spPr>
        <p:txBody>
          <a:bodyPr/>
          <a:lstStyle/>
          <a:p>
            <a:pPr>
              <a:spcBef>
                <a:spcPct val="0"/>
              </a:spcBef>
            </a:pPr>
            <a:r>
              <a:rPr lang="en-US" altLang="en-US" dirty="0"/>
              <a:t>Source: Morningstar, Inc., Ibbotson SBBI US Large Stock Total Return Index</a:t>
            </a:r>
            <a:r>
              <a:rPr lang="en-US" altLang="en-US" dirty="0">
                <a:solidFill>
                  <a:srgbClr val="FF0000"/>
                </a:solidFill>
              </a:rPr>
              <a:t>. </a:t>
            </a:r>
            <a:r>
              <a:rPr lang="en-US" altLang="en-US" dirty="0"/>
              <a:t>The S&amp;P 500 Index has been used as a representation of the markets. This is a hypothetical example for illustrative purposes only. Assumptions: One-time investment of $1 on 1/31/60 in the S&amp;P 500 Index. </a:t>
            </a:r>
            <a:r>
              <a:rPr lang="en-CA" dirty="0"/>
              <a:t>It is not possible to invest directly in an index. </a:t>
            </a:r>
            <a:r>
              <a:rPr lang="en-US" altLang="en-US" dirty="0"/>
              <a:t>You should always keep in mind, though, that you cannot count on the market to behave the same way in the future as it has in the past. These comparisons, while a helpful way to evaluate your investment options, should not be considered predictors of future performance. There is no guarantee that any investment strategy will achieve its objectives. Past performance does not guarantee future results.</a:t>
            </a:r>
            <a:endParaRPr lang="en-US" altLang="en-US" b="1" dirty="0"/>
          </a:p>
        </p:txBody>
      </p:sp>
      <p:pic>
        <p:nvPicPr>
          <p:cNvPr id="5" name="Picture 4">
            <a:extLst>
              <a:ext uri="{FF2B5EF4-FFF2-40B4-BE49-F238E27FC236}">
                <a16:creationId xmlns:a16="http://schemas.microsoft.com/office/drawing/2014/main" id="{F22A11D1-B0A4-4041-A982-E1E41BC61DFF}"/>
              </a:ext>
            </a:extLst>
          </p:cNvPr>
          <p:cNvPicPr>
            <a:picLocks noChangeAspect="1"/>
          </p:cNvPicPr>
          <p:nvPr/>
        </p:nvPicPr>
        <p:blipFill>
          <a:blip r:embed="rId4">
            <a:extLst>
              <a:ext uri="{28A0092B-C50C-407E-A947-70E740481C1C}">
                <a14:useLocalDpi xmlns:a14="http://schemas.microsoft.com/office/drawing/2010/main" val="0"/>
              </a:ext>
            </a:extLst>
          </a:blip>
          <a:srcRect t="161" b="161"/>
          <a:stretch/>
        </p:blipFill>
        <p:spPr>
          <a:xfrm>
            <a:off x="2165105" y="1422795"/>
            <a:ext cx="4813790" cy="4268004"/>
          </a:xfrm>
          <a:prstGeom prst="rect">
            <a:avLst/>
          </a:prstGeom>
          <a:ln w="3175">
            <a:solidFill>
              <a:schemeClr val="bg1">
                <a:lumMod val="75000"/>
              </a:schemeClr>
            </a:solidFill>
          </a:ln>
        </p:spPr>
      </p:pic>
      <p:sp>
        <p:nvSpPr>
          <p:cNvPr id="4" name="TextBox 4"/>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6" name="Footer Placeholder 5">
            <a:extLst>
              <a:ext uri="{FF2B5EF4-FFF2-40B4-BE49-F238E27FC236}">
                <a16:creationId xmlns:a16="http://schemas.microsoft.com/office/drawing/2014/main" id="{B2B65199-7D58-E4E3-2330-B261674B4E93}"/>
              </a:ext>
            </a:extLst>
          </p:cNvPr>
          <p:cNvSpPr>
            <a:spLocks noGrp="1"/>
          </p:cNvSpPr>
          <p:nvPr>
            <p:ph type="ftr" sz="quarter" idx="11"/>
          </p:nvPr>
        </p:nvSpPr>
        <p:spPr/>
        <p:txBody>
          <a:bodyPr/>
          <a:lstStyle/>
          <a:p>
            <a:r>
              <a:rPr lang="en-US"/>
              <a:t>MGR0411243476117</a:t>
            </a:r>
          </a:p>
        </p:txBody>
      </p:sp>
      <p:sp>
        <p:nvSpPr>
          <p:cNvPr id="7" name="TextBox 6">
            <a:extLst>
              <a:ext uri="{FF2B5EF4-FFF2-40B4-BE49-F238E27FC236}">
                <a16:creationId xmlns:a16="http://schemas.microsoft.com/office/drawing/2014/main" id="{3E5CAE5C-608F-3AC9-D6E5-9E0B60B06872}"/>
              </a:ext>
            </a:extLst>
          </p:cNvPr>
          <p:cNvSpPr txBox="1"/>
          <p:nvPr/>
        </p:nvSpPr>
        <p:spPr>
          <a:xfrm>
            <a:off x="6887570" y="651453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custDataLst>
      <p:tags r:id="rId1"/>
    </p:custDataLst>
    <p:extLst>
      <p:ext uri="{BB962C8B-B14F-4D97-AF65-F5344CB8AC3E}">
        <p14:creationId xmlns:p14="http://schemas.microsoft.com/office/powerpoint/2010/main" val="111956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4AEEBB2-BF6A-C943-A7DC-08B7E0F021EC}"/>
              </a:ext>
            </a:extLst>
          </p:cNvPr>
          <p:cNvSpPr/>
          <p:nvPr/>
        </p:nvSpPr>
        <p:spPr>
          <a:xfrm>
            <a:off x="0" y="1423290"/>
            <a:ext cx="9144000" cy="426800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5" name="Picture 14">
            <a:extLst>
              <a:ext uri="{FF2B5EF4-FFF2-40B4-BE49-F238E27FC236}">
                <a16:creationId xmlns:a16="http://schemas.microsoft.com/office/drawing/2014/main" id="{66C308C7-C52D-DE44-BE35-E7989FB39FCE}"/>
              </a:ext>
            </a:extLst>
          </p:cNvPr>
          <p:cNvPicPr>
            <a:picLocks noChangeAspect="1"/>
          </p:cNvPicPr>
          <p:nvPr/>
        </p:nvPicPr>
        <p:blipFill>
          <a:blip r:embed="rId4">
            <a:extLst>
              <a:ext uri="{28A0092B-C50C-407E-A947-70E740481C1C}">
                <a14:useLocalDpi xmlns:a14="http://schemas.microsoft.com/office/drawing/2010/main" val="0"/>
              </a:ext>
            </a:extLst>
          </a:blip>
          <a:srcRect t="139" b="139"/>
          <a:stretch/>
        </p:blipFill>
        <p:spPr>
          <a:xfrm>
            <a:off x="2165105" y="1422795"/>
            <a:ext cx="4813790" cy="4268004"/>
          </a:xfrm>
          <a:prstGeom prst="rect">
            <a:avLst/>
          </a:prstGeom>
          <a:ln w="3175">
            <a:solidFill>
              <a:schemeClr val="bg1">
                <a:lumMod val="75000"/>
              </a:schemeClr>
            </a:solidFill>
          </a:ln>
        </p:spPr>
      </p:pic>
      <p:sp>
        <p:nvSpPr>
          <p:cNvPr id="10" name="Rectangle 9">
            <a:extLst>
              <a:ext uri="{FF2B5EF4-FFF2-40B4-BE49-F238E27FC236}">
                <a16:creationId xmlns:a16="http://schemas.microsoft.com/office/drawing/2014/main" id="{87FF9770-5C60-7E45-95A5-939BE5F5E61B}"/>
              </a:ext>
            </a:extLst>
          </p:cNvPr>
          <p:cNvSpPr/>
          <p:nvPr/>
        </p:nvSpPr>
        <p:spPr>
          <a:xfrm>
            <a:off x="321701" y="838200"/>
            <a:ext cx="7831699" cy="400110"/>
          </a:xfrm>
          <a:prstGeom prst="rect">
            <a:avLst/>
          </a:prstGeom>
        </p:spPr>
        <p:txBody>
          <a:bodyPr wrap="square" anchor="t">
            <a:spAutoFit/>
          </a:bodyPr>
          <a:lstStyle/>
          <a:p>
            <a:r>
              <a:rPr lang="en-US" sz="2000" dirty="0"/>
              <a:t>2008 financial crisis and 2008/2009 bear market</a:t>
            </a:r>
          </a:p>
        </p:txBody>
      </p:sp>
      <p:sp>
        <p:nvSpPr>
          <p:cNvPr id="18" name="Title 1">
            <a:extLst>
              <a:ext uri="{FF2B5EF4-FFF2-40B4-BE49-F238E27FC236}">
                <a16:creationId xmlns:a16="http://schemas.microsoft.com/office/drawing/2014/main" id="{04496279-DAB5-F544-AA4E-3CEDC7867C2F}"/>
              </a:ext>
            </a:extLst>
          </p:cNvPr>
          <p:cNvSpPr>
            <a:spLocks noGrp="1"/>
          </p:cNvSpPr>
          <p:nvPr>
            <p:ph type="title"/>
          </p:nvPr>
        </p:nvSpPr>
        <p:spPr/>
        <p:txBody>
          <a:bodyPr/>
          <a:lstStyle/>
          <a:p>
            <a:r>
              <a:rPr lang="en-US" dirty="0"/>
              <a:t>The history of market cycles</a:t>
            </a:r>
          </a:p>
        </p:txBody>
      </p:sp>
      <p:sp>
        <p:nvSpPr>
          <p:cNvPr id="2" name="Slide Number Placeholder 1">
            <a:extLst>
              <a:ext uri="{FF2B5EF4-FFF2-40B4-BE49-F238E27FC236}">
                <a16:creationId xmlns:a16="http://schemas.microsoft.com/office/drawing/2014/main" id="{F7097CB3-1239-46E6-9B8A-F1FDBD2B63FD}"/>
              </a:ext>
            </a:extLst>
          </p:cNvPr>
          <p:cNvSpPr>
            <a:spLocks noGrp="1"/>
          </p:cNvSpPr>
          <p:nvPr>
            <p:ph type="sldNum" sz="quarter" idx="12"/>
          </p:nvPr>
        </p:nvSpPr>
        <p:spPr/>
        <p:txBody>
          <a:bodyPr/>
          <a:lstStyle/>
          <a:p>
            <a:fld id="{BB333B34-C87C-402E-ABB0-13B7C9DEBBC4}" type="slidenum">
              <a:rPr lang="en-US" smtClean="0"/>
              <a:t>8</a:t>
            </a:fld>
            <a:endParaRPr lang="en-US" dirty="0"/>
          </a:p>
        </p:txBody>
      </p:sp>
      <p:sp>
        <p:nvSpPr>
          <p:cNvPr id="3" name="Text Placeholder 2">
            <a:extLst>
              <a:ext uri="{FF2B5EF4-FFF2-40B4-BE49-F238E27FC236}">
                <a16:creationId xmlns:a16="http://schemas.microsoft.com/office/drawing/2014/main" id="{DF47820D-0267-0B46-A2AB-ED1384A5A7B0}"/>
              </a:ext>
            </a:extLst>
          </p:cNvPr>
          <p:cNvSpPr>
            <a:spLocks noGrp="1"/>
          </p:cNvSpPr>
          <p:nvPr>
            <p:ph type="body" sz="quarter" idx="15"/>
          </p:nvPr>
        </p:nvSpPr>
        <p:spPr>
          <a:xfrm>
            <a:off x="1876885" y="5715001"/>
            <a:ext cx="6476093" cy="855574"/>
          </a:xfrm>
        </p:spPr>
        <p:txBody>
          <a:bodyPr/>
          <a:lstStyle/>
          <a:p>
            <a:pPr>
              <a:spcBef>
                <a:spcPct val="0"/>
              </a:spcBef>
            </a:pPr>
            <a:r>
              <a:rPr lang="en-US" altLang="en-US" dirty="0"/>
              <a:t>Source: Morningstar, Inc., Ibbotson SBBI US Large Stock Total Return Index.</a:t>
            </a:r>
            <a:r>
              <a:rPr lang="en-US" altLang="en-US" b="1" dirty="0"/>
              <a:t> </a:t>
            </a:r>
            <a:r>
              <a:rPr lang="en-US" altLang="en-US" dirty="0"/>
              <a:t>The S&amp;P 500 Index has been used as a representation of the markets. This is a hypothetical example for illustrative purposes only. Assumptions: One-time investment of $1 on 1/31/60 in the S&amp;P 500 Index. </a:t>
            </a:r>
            <a:r>
              <a:rPr lang="en-CA" dirty="0"/>
              <a:t>It is not possible to invest directly in an index.</a:t>
            </a:r>
            <a:r>
              <a:rPr lang="en-US" altLang="en-US" dirty="0"/>
              <a:t> You should always keep in mind, though, that you cannot count on the market to behave the same way in the future as it has in the past. These comparisons, while a helpful way to evaluate your investment options, should not be considered predictors of future performance. There is no guarantee that any investment strategy will achieve its objectives. Past performance does not guarantee future results.</a:t>
            </a:r>
            <a:endParaRPr lang="en-US" altLang="en-US" b="1" dirty="0"/>
          </a:p>
        </p:txBody>
      </p:sp>
      <p:sp>
        <p:nvSpPr>
          <p:cNvPr id="4" name="TextBox 4"/>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5" name="Footer Placeholder 4">
            <a:extLst>
              <a:ext uri="{FF2B5EF4-FFF2-40B4-BE49-F238E27FC236}">
                <a16:creationId xmlns:a16="http://schemas.microsoft.com/office/drawing/2014/main" id="{28EBC42C-CE8D-1FF5-A8E8-C1EDFE071CBA}"/>
              </a:ext>
            </a:extLst>
          </p:cNvPr>
          <p:cNvSpPr>
            <a:spLocks noGrp="1"/>
          </p:cNvSpPr>
          <p:nvPr>
            <p:ph type="ftr" sz="quarter" idx="11"/>
          </p:nvPr>
        </p:nvSpPr>
        <p:spPr/>
        <p:txBody>
          <a:bodyPr/>
          <a:lstStyle/>
          <a:p>
            <a:r>
              <a:rPr lang="en-US"/>
              <a:t>MGR0411243476117</a:t>
            </a:r>
          </a:p>
        </p:txBody>
      </p:sp>
      <p:sp>
        <p:nvSpPr>
          <p:cNvPr id="6" name="TextBox 5">
            <a:extLst>
              <a:ext uri="{FF2B5EF4-FFF2-40B4-BE49-F238E27FC236}">
                <a16:creationId xmlns:a16="http://schemas.microsoft.com/office/drawing/2014/main" id="{1DF6E316-BD2F-287E-8AC0-5BFE0C18DE07}"/>
              </a:ext>
            </a:extLst>
          </p:cNvPr>
          <p:cNvSpPr txBox="1"/>
          <p:nvPr/>
        </p:nvSpPr>
        <p:spPr>
          <a:xfrm>
            <a:off x="6887570" y="651453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custDataLst>
      <p:tags r:id="rId1"/>
    </p:custDataLst>
    <p:extLst>
      <p:ext uri="{BB962C8B-B14F-4D97-AF65-F5344CB8AC3E}">
        <p14:creationId xmlns:p14="http://schemas.microsoft.com/office/powerpoint/2010/main" val="1611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F11CE5-19A1-E04B-9EF6-B475A5797F10}"/>
              </a:ext>
            </a:extLst>
          </p:cNvPr>
          <p:cNvSpPr/>
          <p:nvPr/>
        </p:nvSpPr>
        <p:spPr>
          <a:xfrm>
            <a:off x="0" y="1604072"/>
            <a:ext cx="9144000" cy="426800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2" name="Title 1">
            <a:extLst>
              <a:ext uri="{FF2B5EF4-FFF2-40B4-BE49-F238E27FC236}">
                <a16:creationId xmlns:a16="http://schemas.microsoft.com/office/drawing/2014/main" id="{A877F682-1355-054D-89AD-539E27561584}"/>
              </a:ext>
            </a:extLst>
          </p:cNvPr>
          <p:cNvSpPr>
            <a:spLocks noGrp="1"/>
          </p:cNvSpPr>
          <p:nvPr>
            <p:ph type="title"/>
          </p:nvPr>
        </p:nvSpPr>
        <p:spPr/>
        <p:txBody>
          <a:bodyPr/>
          <a:lstStyle/>
          <a:p>
            <a:r>
              <a:rPr lang="en-US" dirty="0"/>
              <a:t>The history of market cycles</a:t>
            </a:r>
          </a:p>
        </p:txBody>
      </p:sp>
      <p:sp>
        <p:nvSpPr>
          <p:cNvPr id="5" name="Slide Number Placeholder 4">
            <a:extLst>
              <a:ext uri="{FF2B5EF4-FFF2-40B4-BE49-F238E27FC236}">
                <a16:creationId xmlns:a16="http://schemas.microsoft.com/office/drawing/2014/main" id="{741909C8-6429-49E2-AB48-79422BA81F5C}"/>
              </a:ext>
            </a:extLst>
          </p:cNvPr>
          <p:cNvSpPr>
            <a:spLocks noGrp="1"/>
          </p:cNvSpPr>
          <p:nvPr>
            <p:ph type="sldNum" sz="quarter" idx="12"/>
          </p:nvPr>
        </p:nvSpPr>
        <p:spPr/>
        <p:txBody>
          <a:bodyPr/>
          <a:lstStyle/>
          <a:p>
            <a:fld id="{BB333B34-C87C-402E-ABB0-13B7C9DEBBC4}" type="slidenum">
              <a:rPr lang="en-US" smtClean="0"/>
              <a:t>9</a:t>
            </a:fld>
            <a:endParaRPr lang="en-US" dirty="0"/>
          </a:p>
        </p:txBody>
      </p:sp>
      <p:sp>
        <p:nvSpPr>
          <p:cNvPr id="6" name="Text Placeholder 5">
            <a:extLst>
              <a:ext uri="{FF2B5EF4-FFF2-40B4-BE49-F238E27FC236}">
                <a16:creationId xmlns:a16="http://schemas.microsoft.com/office/drawing/2014/main" id="{4B905E3D-42CC-9B41-A4BD-4EA39C9C79D7}"/>
              </a:ext>
            </a:extLst>
          </p:cNvPr>
          <p:cNvSpPr>
            <a:spLocks noGrp="1"/>
          </p:cNvSpPr>
          <p:nvPr>
            <p:ph type="body" sz="quarter" idx="15"/>
          </p:nvPr>
        </p:nvSpPr>
        <p:spPr>
          <a:xfrm>
            <a:off x="1876885" y="5943601"/>
            <a:ext cx="6476093" cy="626974"/>
          </a:xfrm>
        </p:spPr>
        <p:txBody>
          <a:bodyPr/>
          <a:lstStyle/>
          <a:p>
            <a:pPr>
              <a:spcAft>
                <a:spcPts val="300"/>
              </a:spcAft>
            </a:pPr>
            <a:r>
              <a:rPr lang="en-CA" dirty="0"/>
              <a:t>Source: Morningstar, Inc., S&amp;P 500 Index, December 2023.</a:t>
            </a:r>
            <a:r>
              <a:rPr lang="en-CA" b="1" dirty="0"/>
              <a:t> </a:t>
            </a:r>
            <a:r>
              <a:rPr lang="en-CA" dirty="0"/>
              <a:t>This is a hypothetical example and for illustrative purposes only. </a:t>
            </a:r>
            <a:r>
              <a:rPr lang="en-US" altLang="en-US" dirty="0"/>
              <a:t>The S&amp;P 500 Index has been used as a representation of the markets. </a:t>
            </a:r>
            <a:r>
              <a:rPr lang="en-CA" dirty="0"/>
              <a:t>Annualized returns for respective periods are based on rolling monthly returns of the S&amp;P 500 Index between 1950 and 2020. It is not possible to invest directly in an index. Past performance does not guarantee future results. </a:t>
            </a:r>
          </a:p>
        </p:txBody>
      </p:sp>
      <p:sp>
        <p:nvSpPr>
          <p:cNvPr id="22" name="Rectangle 21">
            <a:extLst>
              <a:ext uri="{FF2B5EF4-FFF2-40B4-BE49-F238E27FC236}">
                <a16:creationId xmlns:a16="http://schemas.microsoft.com/office/drawing/2014/main" id="{54630977-DB9F-C64F-B15D-F8FB4C2110A2}"/>
              </a:ext>
            </a:extLst>
          </p:cNvPr>
          <p:cNvSpPr/>
          <p:nvPr/>
        </p:nvSpPr>
        <p:spPr>
          <a:xfrm>
            <a:off x="321701" y="838200"/>
            <a:ext cx="7831699" cy="400110"/>
          </a:xfrm>
          <a:prstGeom prst="rect">
            <a:avLst/>
          </a:prstGeom>
        </p:spPr>
        <p:txBody>
          <a:bodyPr wrap="square" anchor="t">
            <a:spAutoFit/>
          </a:bodyPr>
          <a:lstStyle/>
          <a:p>
            <a:r>
              <a:rPr lang="en-US" sz="2000" dirty="0"/>
              <a:t>S&amp;P 500 Index: average annualized returns by holding period</a:t>
            </a:r>
          </a:p>
        </p:txBody>
      </p:sp>
      <p:pic>
        <p:nvPicPr>
          <p:cNvPr id="14" name="Picture 13">
            <a:extLst>
              <a:ext uri="{FF2B5EF4-FFF2-40B4-BE49-F238E27FC236}">
                <a16:creationId xmlns:a16="http://schemas.microsoft.com/office/drawing/2014/main" id="{9EB71875-C921-3A4E-934D-30D4AEFA9F2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13440" y="1604070"/>
            <a:ext cx="7321633" cy="4251960"/>
          </a:xfrm>
          <a:prstGeom prst="rect">
            <a:avLst/>
          </a:prstGeom>
          <a:ln w="3175">
            <a:solidFill>
              <a:schemeClr val="bg1">
                <a:lumMod val="75000"/>
              </a:schemeClr>
            </a:solidFill>
          </a:ln>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ADMASTER-STAMP!MGR0311222073682</a:t>
            </a:r>
          </a:p>
        </p:txBody>
      </p:sp>
      <p:sp>
        <p:nvSpPr>
          <p:cNvPr id="4" name="Footer Placeholder 3">
            <a:extLst>
              <a:ext uri="{FF2B5EF4-FFF2-40B4-BE49-F238E27FC236}">
                <a16:creationId xmlns:a16="http://schemas.microsoft.com/office/drawing/2014/main" id="{49C5BACD-5CCC-BB9E-128B-8B3FF0DD6C79}"/>
              </a:ext>
            </a:extLst>
          </p:cNvPr>
          <p:cNvSpPr>
            <a:spLocks noGrp="1"/>
          </p:cNvSpPr>
          <p:nvPr>
            <p:ph type="ftr" sz="quarter" idx="11"/>
          </p:nvPr>
        </p:nvSpPr>
        <p:spPr/>
        <p:txBody>
          <a:bodyPr/>
          <a:lstStyle/>
          <a:p>
            <a:r>
              <a:rPr lang="en-US"/>
              <a:t>MGR0411243476117</a:t>
            </a:r>
          </a:p>
        </p:txBody>
      </p:sp>
      <p:sp>
        <p:nvSpPr>
          <p:cNvPr id="7" name="TextBox 6">
            <a:extLst>
              <a:ext uri="{FF2B5EF4-FFF2-40B4-BE49-F238E27FC236}">
                <a16:creationId xmlns:a16="http://schemas.microsoft.com/office/drawing/2014/main" id="{283D012F-C037-CB57-95F5-767C1F519FFC}"/>
              </a:ext>
            </a:extLst>
          </p:cNvPr>
          <p:cNvSpPr txBox="1"/>
          <p:nvPr/>
        </p:nvSpPr>
        <p:spPr>
          <a:xfrm>
            <a:off x="6887570" y="6557461"/>
            <a:ext cx="2151798" cy="169277"/>
          </a:xfrm>
          <a:prstGeom prst="rect">
            <a:avLst/>
          </a:prstGeom>
          <a:noFill/>
        </p:spPr>
        <p:txBody>
          <a:bodyPr wrap="square" lIns="0" tIns="0" rIns="0" bIns="0" rtlCol="0">
            <a:spAutoFit/>
          </a:bodyPr>
          <a:lstStyle/>
          <a:p>
            <a:pPr algn="l">
              <a:spcBef>
                <a:spcPts val="600"/>
              </a:spcBef>
            </a:pPr>
            <a:r>
              <a:rPr lang="en-US" sz="1100" b="0" i="0" dirty="0">
                <a:solidFill>
                  <a:srgbClr val="212529"/>
                </a:solidFill>
                <a:effectLst/>
              </a:rPr>
              <a:t>MGR0411243476117</a:t>
            </a:r>
            <a:endParaRPr lang="en-US" sz="1100" dirty="0"/>
          </a:p>
        </p:txBody>
      </p:sp>
    </p:spTree>
    <p:custDataLst>
      <p:tags r:id="rId1"/>
    </p:custDataLst>
    <p:extLst>
      <p:ext uri="{BB962C8B-B14F-4D97-AF65-F5344CB8AC3E}">
        <p14:creationId xmlns:p14="http://schemas.microsoft.com/office/powerpoint/2010/main" val="240077359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 name="ARTICULATE_SLIDE_GUID" val="1e4ff8f3-be48-4a10-b5ef-09a53f14432f"/>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af2ef209-b359-4ac3-b684-2ca747b6a7bd"/>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e76464b3-68a3-4df8-9e28-802028c8c95b"/>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67db917b-d0d6-4cb7-bc65-f1de492846c7"/>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205ac165-46c2-4395-a546-599f25d6e6a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828705c-e61c-4f9c-9f09-cfe97e88cfbf"/>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e9af9263-f183-4e04-9818-ec7e4bbd9369"/>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e9af9263-f183-4e04-9818-ec7e4bbd9369"/>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c36a0b0f-2dcb-47e4-80c2-92ad4c446987"/>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b23c36b-0934-4a7a-addb-0ada1ff638ca"/>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5f4d66df-92e9-482e-a701-e737c637a3c4"/>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7c292c38-20ff-484d-81cc-a284a38cd76e"/>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45"/>
  <p:tag name="MARGIN_1" val="0"/>
  <p:tag name="MARGIN_2" val="36"/>
  <p:tag name="MARGIN_3" val="72"/>
  <p:tag name="MARGIN_4" val="108"/>
  <p:tag name="MARGIN_5" val="144"/>
  <p:tag name="FONT_SIZE" val="12"/>
</p:tagLst>
</file>

<file path=ppt/theme/theme1.xml><?xml version="1.0" encoding="utf-8"?>
<a:theme xmlns:a="http://schemas.openxmlformats.org/drawingml/2006/main" name="John Hancock layouts">
  <a:themeElements>
    <a:clrScheme name="Theme">
      <a:dk1>
        <a:sysClr val="windowText" lastClr="000000"/>
      </a:dk1>
      <a:lt1>
        <a:sysClr val="window" lastClr="FFFFFF"/>
      </a:lt1>
      <a:dk2>
        <a:srgbClr val="282B3E"/>
      </a:dk2>
      <a:lt2>
        <a:srgbClr val="8E90A2"/>
      </a:lt2>
      <a:accent1>
        <a:srgbClr val="00A758"/>
      </a:accent1>
      <a:accent2>
        <a:srgbClr val="0000C1"/>
      </a:accent2>
      <a:accent3>
        <a:srgbClr val="EC6453"/>
      </a:accent3>
      <a:accent4>
        <a:srgbClr val="604584"/>
      </a:accent4>
      <a:accent5>
        <a:srgbClr val="F49600"/>
      </a:accent5>
      <a:accent6>
        <a:srgbClr val="06C7BA"/>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1_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4.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19427</TotalTime>
  <Words>3532</Words>
  <Application>Microsoft Office PowerPoint</Application>
  <PresentationFormat>On-screen Show (4:3)</PresentationFormat>
  <Paragraphs>257</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-apple-system</vt:lpstr>
      <vt:lpstr>Arial</vt:lpstr>
      <vt:lpstr>Manulife JH Sans</vt:lpstr>
      <vt:lpstr>Verdana</vt:lpstr>
      <vt:lpstr>John Hancock layouts</vt:lpstr>
      <vt:lpstr>1_John Hancock layouts</vt:lpstr>
      <vt:lpstr>Navigating market uncertainty</vt:lpstr>
      <vt:lpstr>Today’s agenda</vt:lpstr>
      <vt:lpstr>PowerPoint Presentation</vt:lpstr>
      <vt:lpstr>The investing emotional roller coaster</vt:lpstr>
      <vt:lpstr>PowerPoint Presentation</vt:lpstr>
      <vt:lpstr>Understanding the ups and downs of the market</vt:lpstr>
      <vt:lpstr>The history of market cycles</vt:lpstr>
      <vt:lpstr>The history of market cycles</vt:lpstr>
      <vt:lpstr>The history of market cycles</vt:lpstr>
      <vt:lpstr>PowerPoint Presentation</vt:lpstr>
      <vt:lpstr>Strategy to help cope with market uncertainty:  choosing to stay invested </vt:lpstr>
      <vt:lpstr>Remember it’s about time in the markets, not timing the markets </vt:lpstr>
      <vt:lpstr>Strategy to help cope with market uncertainty: continuing to contribute to your retirement account</vt:lpstr>
      <vt:lpstr>Strategy to help cope with market uncertainty:  using a mix of investments for steadier long-term results</vt:lpstr>
      <vt:lpstr>Important disclosures</vt:lpstr>
      <vt:lpstr>Key takeaways</vt:lpstr>
      <vt:lpstr>Important information</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Galda</dc:creator>
  <cp:lastModifiedBy>Daniel Alexander</cp:lastModifiedBy>
  <cp:revision>656</cp:revision>
  <cp:lastPrinted>2024-03-27T13:52:41Z</cp:lastPrinted>
  <dcterms:created xsi:type="dcterms:W3CDTF">2015-03-19T18:06:20Z</dcterms:created>
  <dcterms:modified xsi:type="dcterms:W3CDTF">2024-04-23T13:46:52Z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2022-03-14T23:49:51Z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293bc95a-6b80-47b1-8b0a-28827b4bb59a</vt:lpwstr>
  </property>
  <property fmtid="{D5CDD505-2E9C-101B-9397-08002B2CF9AE}" pid="8" name="MSIP_Label_0dd5db4b-78fb-42ac-8616-2bbd1a698c72_ContentBits">
    <vt:lpwstr>0</vt:lpwstr>
  </property>
</Properties>
</file>